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embeddedFontLst>
    <p:embeddedFont>
      <p:font typeface="Roboto"/>
      <p:regular r:id="rId61"/>
      <p:bold r:id="rId62"/>
      <p:italic r:id="rId63"/>
      <p:boldItalic r:id="rId64"/>
    </p:embeddedFont>
    <p:embeddedFont>
      <p:font typeface="Anaheim"/>
      <p:regular r:id="rId65"/>
    </p:embeddedFont>
    <p:embeddedFont>
      <p:font typeface="Poppins"/>
      <p:regular r:id="rId66"/>
      <p:bold r:id="rId67"/>
      <p:italic r:id="rId68"/>
      <p:boldItalic r:id="rId69"/>
    </p:embeddedFont>
    <p:embeddedFont>
      <p:font typeface="Bebas Neue"/>
      <p:regular r:id="rId70"/>
    </p:embeddedFont>
    <p:embeddedFont>
      <p:font typeface="Cambay"/>
      <p:regular r:id="rId71"/>
      <p:bold r:id="rId72"/>
      <p:italic r:id="rId73"/>
      <p:boldItalic r:id="rId74"/>
    </p:embeddedFont>
    <p:embeddedFont>
      <p:font typeface="Didact Gothic"/>
      <p:regular r:id="rId75"/>
    </p:embeddedFont>
    <p:embeddedFont>
      <p:font typeface="Quicksand"/>
      <p:regular r:id="rId76"/>
      <p:bold r:id="rId77"/>
    </p:embeddedFont>
    <p:embeddedFont>
      <p:font typeface="Comfortaa"/>
      <p:regular r:id="rId78"/>
      <p:bold r:id="rId79"/>
    </p:embeddedFont>
    <p:embeddedFont>
      <p:font typeface="Quicksand Medium"/>
      <p:regular r:id="rId80"/>
      <p:bold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715F82-41BE-4A26-8EED-14F3939CFCA8}">
  <a:tblStyle styleId="{53715F82-41BE-4A26-8EED-14F3939CFCA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BA6E121-61C0-46AE-8EE3-96DD887BE54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QuicksandMedium-regular.fntdata"/><Relationship Id="rId81" Type="http://schemas.openxmlformats.org/officeDocument/2006/relationships/font" Target="fonts/Quicksand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Cambay-italic.fntdata"/><Relationship Id="rId72" Type="http://schemas.openxmlformats.org/officeDocument/2006/relationships/font" Target="fonts/Cambay-bold.fntdata"/><Relationship Id="rId31" Type="http://schemas.openxmlformats.org/officeDocument/2006/relationships/slide" Target="slides/slide26.xml"/><Relationship Id="rId75" Type="http://schemas.openxmlformats.org/officeDocument/2006/relationships/font" Target="fonts/DidactGothic-regular.fntdata"/><Relationship Id="rId30" Type="http://schemas.openxmlformats.org/officeDocument/2006/relationships/slide" Target="slides/slide25.xml"/><Relationship Id="rId74" Type="http://schemas.openxmlformats.org/officeDocument/2006/relationships/font" Target="fonts/Cambay-boldItalic.fntdata"/><Relationship Id="rId33" Type="http://schemas.openxmlformats.org/officeDocument/2006/relationships/slide" Target="slides/slide28.xml"/><Relationship Id="rId77" Type="http://schemas.openxmlformats.org/officeDocument/2006/relationships/font" Target="fonts/Quicksand-bold.fntdata"/><Relationship Id="rId32" Type="http://schemas.openxmlformats.org/officeDocument/2006/relationships/slide" Target="slides/slide27.xml"/><Relationship Id="rId76" Type="http://schemas.openxmlformats.org/officeDocument/2006/relationships/font" Target="fonts/Quicksand-regular.fntdata"/><Relationship Id="rId35" Type="http://schemas.openxmlformats.org/officeDocument/2006/relationships/slide" Target="slides/slide30.xml"/><Relationship Id="rId79" Type="http://schemas.openxmlformats.org/officeDocument/2006/relationships/font" Target="fonts/Comfortaa-bold.fntdata"/><Relationship Id="rId34" Type="http://schemas.openxmlformats.org/officeDocument/2006/relationships/slide" Target="slides/slide29.xml"/><Relationship Id="rId78" Type="http://schemas.openxmlformats.org/officeDocument/2006/relationships/font" Target="fonts/Comfortaa-regular.fntdata"/><Relationship Id="rId71" Type="http://schemas.openxmlformats.org/officeDocument/2006/relationships/font" Target="fonts/Cambay-regular.fntdata"/><Relationship Id="rId70" Type="http://schemas.openxmlformats.org/officeDocument/2006/relationships/font" Target="fonts/BebasNeue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bold.fntdata"/><Relationship Id="rId61" Type="http://schemas.openxmlformats.org/officeDocument/2006/relationships/font" Target="fonts/Roboto-regular.fntdata"/><Relationship Id="rId20" Type="http://schemas.openxmlformats.org/officeDocument/2006/relationships/slide" Target="slides/slide15.xml"/><Relationship Id="rId64" Type="http://schemas.openxmlformats.org/officeDocument/2006/relationships/font" Target="fonts/Roboto-boldItalic.fntdata"/><Relationship Id="rId63" Type="http://schemas.openxmlformats.org/officeDocument/2006/relationships/font" Target="fonts/Roboto-italic.fntdata"/><Relationship Id="rId22" Type="http://schemas.openxmlformats.org/officeDocument/2006/relationships/slide" Target="slides/slide17.xml"/><Relationship Id="rId66" Type="http://schemas.openxmlformats.org/officeDocument/2006/relationships/font" Target="fonts/Poppins-regular.fntdata"/><Relationship Id="rId21" Type="http://schemas.openxmlformats.org/officeDocument/2006/relationships/slide" Target="slides/slide16.xml"/><Relationship Id="rId65" Type="http://schemas.openxmlformats.org/officeDocument/2006/relationships/font" Target="fonts/Anaheim-regular.fntdata"/><Relationship Id="rId24" Type="http://schemas.openxmlformats.org/officeDocument/2006/relationships/slide" Target="slides/slide19.xml"/><Relationship Id="rId68" Type="http://schemas.openxmlformats.org/officeDocument/2006/relationships/font" Target="fonts/Poppins-italic.fntdata"/><Relationship Id="rId23" Type="http://schemas.openxmlformats.org/officeDocument/2006/relationships/slide" Target="slides/slide18.xml"/><Relationship Id="rId67" Type="http://schemas.openxmlformats.org/officeDocument/2006/relationships/font" Target="fonts/Poppins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Poppins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4c66b833e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4c66b833e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85eba4f88d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85eba4f88d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85eba4f88d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85eba4f88d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85eba4f88d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85eba4f88d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85eba4f88d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85eba4f88d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85eba4f88d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85eba4f88d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85eba4f88d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85eba4f88d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232f01766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232f0176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85eba4f88d_0_1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85eba4f88d_0_1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85eba4f88d_0_1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85eba4f88d_0_1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2232f01766_1_17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2232f01766_1_17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85eba4f8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85eba4f8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864772c56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864772c56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864772c56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864772c56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86447f24e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86447f24e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864772c56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864772c56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86447f24e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86447f24e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866d25cf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866d25cf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2232f01766_1_17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2232f01766_1_17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85eba4f88d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85eba4f88d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85eba4f88d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85eba4f88d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86447f24e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86447f24e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5eba4f88d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85eba4f88d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864772c56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864772c56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864772c56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864772c56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864772c56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864772c56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4af9cbdb5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4af9cbdb5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4af9cbdb5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4af9cbdb5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86447f24e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86447f24e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864772c56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864772c56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864772c56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864772c56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864772c56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864772c56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864772c56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864772c56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4c66b833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24c66b833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864772c56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864772c56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86447f24e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86447f24e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4af9cbdb5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4af9cbdb5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4af9cbdb58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4af9cbdb58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86447f24e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86447f24e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22465ab00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22465ab00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86447f24e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86447f24e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86447f24e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86447f24e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86447f24e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86447f24e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4af9cbdb5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4af9cbdb5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85eba4f88d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85eba4f88d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86447f24e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86447f24e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87c12d25f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87c12d25f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87c12d25f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87c12d25f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6447f24e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86447f24e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22465ab009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22465ab00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2465ab009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22465ab009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232f01766_1_17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232f01766_1_17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85eba4f88d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85eba4f88d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85eba4f88d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85eba4f88d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85eba4f88d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85eba4f88d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045575" y="1077625"/>
            <a:ext cx="5052900" cy="23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92525" y="3525613"/>
            <a:ext cx="43590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3771760" y="-424457"/>
            <a:ext cx="5070489" cy="1544172"/>
          </a:xfrm>
          <a:custGeom>
            <a:rect b="b" l="l" r="r" t="t"/>
            <a:pathLst>
              <a:path extrusionOk="0" h="55837" w="183348">
                <a:moveTo>
                  <a:pt x="1" y="31"/>
                </a:moveTo>
                <a:cubicBezTo>
                  <a:pt x="1004" y="1064"/>
                  <a:pt x="2159" y="1976"/>
                  <a:pt x="3375" y="2736"/>
                </a:cubicBezTo>
                <a:cubicBezTo>
                  <a:pt x="11125" y="7630"/>
                  <a:pt x="32402" y="3435"/>
                  <a:pt x="45625" y="15320"/>
                </a:cubicBezTo>
                <a:cubicBezTo>
                  <a:pt x="49606" y="18876"/>
                  <a:pt x="52737" y="23314"/>
                  <a:pt x="55838" y="27660"/>
                </a:cubicBezTo>
                <a:cubicBezTo>
                  <a:pt x="58938" y="32037"/>
                  <a:pt x="62251" y="36353"/>
                  <a:pt x="66567" y="39545"/>
                </a:cubicBezTo>
                <a:cubicBezTo>
                  <a:pt x="82707" y="51399"/>
                  <a:pt x="99182" y="39363"/>
                  <a:pt x="114805" y="33648"/>
                </a:cubicBezTo>
                <a:cubicBezTo>
                  <a:pt x="123742" y="30426"/>
                  <a:pt x="132891" y="30821"/>
                  <a:pt x="141766" y="34773"/>
                </a:cubicBezTo>
                <a:cubicBezTo>
                  <a:pt x="149669" y="38299"/>
                  <a:pt x="163803" y="55837"/>
                  <a:pt x="183013" y="45958"/>
                </a:cubicBezTo>
                <a:lnTo>
                  <a:pt x="183348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374782" y="-402610"/>
            <a:ext cx="4551819" cy="1823266"/>
          </a:xfrm>
          <a:custGeom>
            <a:rect b="b" l="l" r="r" t="t"/>
            <a:pathLst>
              <a:path extrusionOk="0" h="65929" w="164593">
                <a:moveTo>
                  <a:pt x="0" y="1"/>
                </a:moveTo>
                <a:cubicBezTo>
                  <a:pt x="1216" y="4074"/>
                  <a:pt x="6353" y="12736"/>
                  <a:pt x="13374" y="15593"/>
                </a:cubicBezTo>
                <a:cubicBezTo>
                  <a:pt x="21855" y="18998"/>
                  <a:pt x="40427" y="17964"/>
                  <a:pt x="53649" y="29819"/>
                </a:cubicBezTo>
                <a:cubicBezTo>
                  <a:pt x="57630" y="33405"/>
                  <a:pt x="60761" y="37843"/>
                  <a:pt x="63862" y="42190"/>
                </a:cubicBezTo>
                <a:cubicBezTo>
                  <a:pt x="66992" y="46536"/>
                  <a:pt x="70275" y="50883"/>
                  <a:pt x="74591" y="54074"/>
                </a:cubicBezTo>
                <a:cubicBezTo>
                  <a:pt x="90731" y="65929"/>
                  <a:pt x="107206" y="53892"/>
                  <a:pt x="122829" y="48178"/>
                </a:cubicBezTo>
                <a:cubicBezTo>
                  <a:pt x="131766" y="44956"/>
                  <a:pt x="140915" y="44257"/>
                  <a:pt x="149790" y="48208"/>
                </a:cubicBezTo>
                <a:cubicBezTo>
                  <a:pt x="157663" y="51764"/>
                  <a:pt x="160611" y="57843"/>
                  <a:pt x="163803" y="65199"/>
                </a:cubicBezTo>
                <a:lnTo>
                  <a:pt x="164593" y="711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30074" y="-586499"/>
            <a:ext cx="3046337" cy="3596892"/>
          </a:xfrm>
          <a:custGeom>
            <a:rect b="b" l="l" r="r" t="t"/>
            <a:pathLst>
              <a:path extrusionOk="0" h="130063" w="110155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284300" y="1801460"/>
            <a:ext cx="3851622" cy="3663320"/>
          </a:xfrm>
          <a:custGeom>
            <a:rect b="b" l="l" r="r" t="t"/>
            <a:pathLst>
              <a:path extrusionOk="0" h="132465" w="139274">
                <a:moveTo>
                  <a:pt x="0" y="130701"/>
                </a:moveTo>
                <a:cubicBezTo>
                  <a:pt x="2553" y="101066"/>
                  <a:pt x="29150" y="108178"/>
                  <a:pt x="40548" y="99637"/>
                </a:cubicBezTo>
                <a:cubicBezTo>
                  <a:pt x="55624" y="88300"/>
                  <a:pt x="52402" y="65320"/>
                  <a:pt x="69394" y="55837"/>
                </a:cubicBezTo>
                <a:cubicBezTo>
                  <a:pt x="75473" y="52433"/>
                  <a:pt x="82798" y="51764"/>
                  <a:pt x="89759" y="50427"/>
                </a:cubicBezTo>
                <a:cubicBezTo>
                  <a:pt x="96689" y="49089"/>
                  <a:pt x="104045" y="46627"/>
                  <a:pt x="107844" y="41004"/>
                </a:cubicBezTo>
                <a:cubicBezTo>
                  <a:pt x="110580" y="36961"/>
                  <a:pt x="111066" y="31946"/>
                  <a:pt x="111461" y="27174"/>
                </a:cubicBezTo>
                <a:cubicBezTo>
                  <a:pt x="111826" y="22402"/>
                  <a:pt x="112252" y="17356"/>
                  <a:pt x="114957" y="13314"/>
                </a:cubicBezTo>
                <a:cubicBezTo>
                  <a:pt x="117632" y="9241"/>
                  <a:pt x="127358" y="0"/>
                  <a:pt x="137237" y="4803"/>
                </a:cubicBezTo>
                <a:cubicBezTo>
                  <a:pt x="138118" y="5198"/>
                  <a:pt x="139273" y="132464"/>
                  <a:pt x="139273" y="1324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4587299" y="3535257"/>
            <a:ext cx="5474833" cy="1824096"/>
          </a:xfrm>
          <a:custGeom>
            <a:rect b="b" l="l" r="r" t="t"/>
            <a:pathLst>
              <a:path extrusionOk="0" h="65959" w="197969">
                <a:moveTo>
                  <a:pt x="197968" y="7508"/>
                </a:moveTo>
                <a:cubicBezTo>
                  <a:pt x="197208" y="7083"/>
                  <a:pt x="196388" y="6657"/>
                  <a:pt x="195597" y="6292"/>
                </a:cubicBezTo>
                <a:cubicBezTo>
                  <a:pt x="182466" y="61"/>
                  <a:pt x="166539" y="0"/>
                  <a:pt x="153378" y="6231"/>
                </a:cubicBezTo>
                <a:cubicBezTo>
                  <a:pt x="137268" y="13891"/>
                  <a:pt x="124897" y="25381"/>
                  <a:pt x="105504" y="27843"/>
                </a:cubicBezTo>
                <a:cubicBezTo>
                  <a:pt x="85139" y="30426"/>
                  <a:pt x="65686" y="20517"/>
                  <a:pt x="46385" y="27600"/>
                </a:cubicBezTo>
                <a:cubicBezTo>
                  <a:pt x="34652" y="31885"/>
                  <a:pt x="27722" y="43709"/>
                  <a:pt x="19029" y="52676"/>
                </a:cubicBezTo>
                <a:cubicBezTo>
                  <a:pt x="13527" y="58360"/>
                  <a:pt x="7022" y="62767"/>
                  <a:pt x="1" y="65959"/>
                </a:cubicBezTo>
                <a:lnTo>
                  <a:pt x="197968" y="6595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535080" y="2295937"/>
            <a:ext cx="2600842" cy="3042133"/>
          </a:xfrm>
          <a:custGeom>
            <a:rect b="b" l="l" r="r" t="t"/>
            <a:pathLst>
              <a:path extrusionOk="0" h="110003" w="94046">
                <a:moveTo>
                  <a:pt x="94045" y="5138"/>
                </a:moveTo>
                <a:cubicBezTo>
                  <a:pt x="80367" y="1"/>
                  <a:pt x="69577" y="12159"/>
                  <a:pt x="71978" y="25412"/>
                </a:cubicBezTo>
                <a:cubicBezTo>
                  <a:pt x="74014" y="36932"/>
                  <a:pt x="73163" y="45807"/>
                  <a:pt x="70732" y="53558"/>
                </a:cubicBezTo>
                <a:cubicBezTo>
                  <a:pt x="67874" y="62707"/>
                  <a:pt x="61856" y="72403"/>
                  <a:pt x="52859" y="75777"/>
                </a:cubicBezTo>
                <a:cubicBezTo>
                  <a:pt x="46263" y="78270"/>
                  <a:pt x="38968" y="77449"/>
                  <a:pt x="31886" y="77327"/>
                </a:cubicBezTo>
                <a:cubicBezTo>
                  <a:pt x="24804" y="77206"/>
                  <a:pt x="17114" y="78178"/>
                  <a:pt x="12159" y="83194"/>
                </a:cubicBezTo>
                <a:cubicBezTo>
                  <a:pt x="6050" y="89364"/>
                  <a:pt x="6293" y="99395"/>
                  <a:pt x="2068" y="107054"/>
                </a:cubicBezTo>
                <a:cubicBezTo>
                  <a:pt x="1460" y="108118"/>
                  <a:pt x="761" y="109091"/>
                  <a:pt x="1" y="110003"/>
                </a:cubicBezTo>
                <a:lnTo>
                  <a:pt x="94045" y="11000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-257186" y="2619003"/>
            <a:ext cx="2407478" cy="2837016"/>
          </a:xfrm>
          <a:custGeom>
            <a:rect b="b" l="l" r="r" t="t"/>
            <a:pathLst>
              <a:path extrusionOk="0" h="102586" w="87054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-209260" y="3466325"/>
            <a:ext cx="4267720" cy="1961956"/>
          </a:xfrm>
          <a:custGeom>
            <a:rect b="b" l="l" r="r" t="t"/>
            <a:pathLst>
              <a:path extrusionOk="0" h="70944" w="15432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209260" y="3090576"/>
            <a:ext cx="2543652" cy="2337705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323549" y="-514273"/>
            <a:ext cx="3221171" cy="1963643"/>
          </a:xfrm>
          <a:custGeom>
            <a:rect b="b" l="l" r="r" t="t"/>
            <a:pathLst>
              <a:path extrusionOk="0" h="71005" w="116477">
                <a:moveTo>
                  <a:pt x="0" y="0"/>
                </a:moveTo>
                <a:lnTo>
                  <a:pt x="0" y="71004"/>
                </a:lnTo>
                <a:cubicBezTo>
                  <a:pt x="1702" y="70579"/>
                  <a:pt x="3283" y="69941"/>
                  <a:pt x="4772" y="69059"/>
                </a:cubicBezTo>
                <a:cubicBezTo>
                  <a:pt x="10608" y="65685"/>
                  <a:pt x="14833" y="59788"/>
                  <a:pt x="18572" y="53892"/>
                </a:cubicBezTo>
                <a:cubicBezTo>
                  <a:pt x="22280" y="47995"/>
                  <a:pt x="25837" y="41855"/>
                  <a:pt x="31034" y="37326"/>
                </a:cubicBezTo>
                <a:cubicBezTo>
                  <a:pt x="37934" y="31277"/>
                  <a:pt x="47083" y="28846"/>
                  <a:pt x="56019" y="28056"/>
                </a:cubicBezTo>
                <a:cubicBezTo>
                  <a:pt x="64956" y="27235"/>
                  <a:pt x="73953" y="27843"/>
                  <a:pt x="82889" y="26961"/>
                </a:cubicBezTo>
                <a:cubicBezTo>
                  <a:pt x="91826" y="26080"/>
                  <a:pt x="100944" y="23587"/>
                  <a:pt x="107783" y="17387"/>
                </a:cubicBezTo>
                <a:cubicBezTo>
                  <a:pt x="112555" y="13040"/>
                  <a:pt x="115929" y="6596"/>
                  <a:pt x="116476" y="31"/>
                </a:cubicBezTo>
                <a:lnTo>
                  <a:pt x="0" y="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715100" y="535000"/>
            <a:ext cx="4360500" cy="89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46A9E7">
            <a:alpha val="7140"/>
          </a:srgbClr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7" name="Google Shape;77;p14"/>
          <p:cNvSpPr txBox="1"/>
          <p:nvPr>
            <p:ph idx="1" type="subTitle"/>
          </p:nvPr>
        </p:nvSpPr>
        <p:spPr>
          <a:xfrm>
            <a:off x="2324600" y="3069625"/>
            <a:ext cx="44949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14"/>
          <p:cNvSpPr/>
          <p:nvPr/>
        </p:nvSpPr>
        <p:spPr>
          <a:xfrm rot="10800000">
            <a:off x="970125" y="3758566"/>
            <a:ext cx="5070489" cy="1544172"/>
          </a:xfrm>
          <a:custGeom>
            <a:rect b="b" l="l" r="r" t="t"/>
            <a:pathLst>
              <a:path extrusionOk="0" h="55837" w="183348">
                <a:moveTo>
                  <a:pt x="1" y="31"/>
                </a:moveTo>
                <a:cubicBezTo>
                  <a:pt x="1004" y="1064"/>
                  <a:pt x="2159" y="1976"/>
                  <a:pt x="3375" y="2736"/>
                </a:cubicBezTo>
                <a:cubicBezTo>
                  <a:pt x="11125" y="7630"/>
                  <a:pt x="32402" y="3435"/>
                  <a:pt x="45625" y="15320"/>
                </a:cubicBezTo>
                <a:cubicBezTo>
                  <a:pt x="49606" y="18876"/>
                  <a:pt x="52737" y="23314"/>
                  <a:pt x="55838" y="27660"/>
                </a:cubicBezTo>
                <a:cubicBezTo>
                  <a:pt x="58938" y="32037"/>
                  <a:pt x="62251" y="36353"/>
                  <a:pt x="66567" y="39545"/>
                </a:cubicBezTo>
                <a:cubicBezTo>
                  <a:pt x="82707" y="51399"/>
                  <a:pt x="99182" y="39363"/>
                  <a:pt x="114805" y="33648"/>
                </a:cubicBezTo>
                <a:cubicBezTo>
                  <a:pt x="123742" y="30426"/>
                  <a:pt x="132891" y="30821"/>
                  <a:pt x="141766" y="34773"/>
                </a:cubicBezTo>
                <a:cubicBezTo>
                  <a:pt x="149669" y="38299"/>
                  <a:pt x="163803" y="55837"/>
                  <a:pt x="183013" y="45958"/>
                </a:cubicBezTo>
                <a:lnTo>
                  <a:pt x="183348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 rot="10800000">
            <a:off x="-114228" y="3457624"/>
            <a:ext cx="4551819" cy="1823266"/>
          </a:xfrm>
          <a:custGeom>
            <a:rect b="b" l="l" r="r" t="t"/>
            <a:pathLst>
              <a:path extrusionOk="0" h="65929" w="164593">
                <a:moveTo>
                  <a:pt x="0" y="1"/>
                </a:moveTo>
                <a:cubicBezTo>
                  <a:pt x="1216" y="4074"/>
                  <a:pt x="6353" y="12736"/>
                  <a:pt x="13374" y="15593"/>
                </a:cubicBezTo>
                <a:cubicBezTo>
                  <a:pt x="21855" y="18998"/>
                  <a:pt x="40427" y="17964"/>
                  <a:pt x="53649" y="29819"/>
                </a:cubicBezTo>
                <a:cubicBezTo>
                  <a:pt x="57630" y="33405"/>
                  <a:pt x="60761" y="37843"/>
                  <a:pt x="63862" y="42190"/>
                </a:cubicBezTo>
                <a:cubicBezTo>
                  <a:pt x="66992" y="46536"/>
                  <a:pt x="70275" y="50883"/>
                  <a:pt x="74591" y="54074"/>
                </a:cubicBezTo>
                <a:cubicBezTo>
                  <a:pt x="90731" y="65929"/>
                  <a:pt x="107206" y="53892"/>
                  <a:pt x="122829" y="48178"/>
                </a:cubicBezTo>
                <a:cubicBezTo>
                  <a:pt x="131766" y="44956"/>
                  <a:pt x="140915" y="44257"/>
                  <a:pt x="149790" y="48208"/>
                </a:cubicBezTo>
                <a:cubicBezTo>
                  <a:pt x="157663" y="51764"/>
                  <a:pt x="160611" y="57843"/>
                  <a:pt x="163803" y="65199"/>
                </a:cubicBezTo>
                <a:lnTo>
                  <a:pt x="164593" y="711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 rot="10800000">
            <a:off x="6896111" y="1867888"/>
            <a:ext cx="3046337" cy="3596892"/>
          </a:xfrm>
          <a:custGeom>
            <a:rect b="b" l="l" r="r" t="t"/>
            <a:pathLst>
              <a:path extrusionOk="0" h="130063" w="110155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 rot="10800000">
            <a:off x="-323549" y="-586499"/>
            <a:ext cx="3851622" cy="3663320"/>
          </a:xfrm>
          <a:custGeom>
            <a:rect b="b" l="l" r="r" t="t"/>
            <a:pathLst>
              <a:path extrusionOk="0" h="132465" w="139274">
                <a:moveTo>
                  <a:pt x="0" y="130701"/>
                </a:moveTo>
                <a:cubicBezTo>
                  <a:pt x="2553" y="101066"/>
                  <a:pt x="29150" y="108178"/>
                  <a:pt x="40548" y="99637"/>
                </a:cubicBezTo>
                <a:cubicBezTo>
                  <a:pt x="55624" y="88300"/>
                  <a:pt x="52402" y="65320"/>
                  <a:pt x="69394" y="55837"/>
                </a:cubicBezTo>
                <a:cubicBezTo>
                  <a:pt x="75473" y="52433"/>
                  <a:pt x="82798" y="51764"/>
                  <a:pt x="89759" y="50427"/>
                </a:cubicBezTo>
                <a:cubicBezTo>
                  <a:pt x="96689" y="49089"/>
                  <a:pt x="104045" y="46627"/>
                  <a:pt x="107844" y="41004"/>
                </a:cubicBezTo>
                <a:cubicBezTo>
                  <a:pt x="110580" y="36961"/>
                  <a:pt x="111066" y="31946"/>
                  <a:pt x="111461" y="27174"/>
                </a:cubicBezTo>
                <a:cubicBezTo>
                  <a:pt x="111826" y="22402"/>
                  <a:pt x="112252" y="17356"/>
                  <a:pt x="114957" y="13314"/>
                </a:cubicBezTo>
                <a:cubicBezTo>
                  <a:pt x="117632" y="9241"/>
                  <a:pt x="127358" y="0"/>
                  <a:pt x="137237" y="4803"/>
                </a:cubicBezTo>
                <a:cubicBezTo>
                  <a:pt x="138118" y="5198"/>
                  <a:pt x="139273" y="132464"/>
                  <a:pt x="139273" y="1324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 rot="10800000">
            <a:off x="-249758" y="-481073"/>
            <a:ext cx="5474833" cy="1824096"/>
          </a:xfrm>
          <a:custGeom>
            <a:rect b="b" l="l" r="r" t="t"/>
            <a:pathLst>
              <a:path extrusionOk="0" h="65959" w="197969">
                <a:moveTo>
                  <a:pt x="197968" y="7508"/>
                </a:moveTo>
                <a:cubicBezTo>
                  <a:pt x="197208" y="7083"/>
                  <a:pt x="196388" y="6657"/>
                  <a:pt x="195597" y="6292"/>
                </a:cubicBezTo>
                <a:cubicBezTo>
                  <a:pt x="182466" y="61"/>
                  <a:pt x="166539" y="0"/>
                  <a:pt x="153378" y="6231"/>
                </a:cubicBezTo>
                <a:cubicBezTo>
                  <a:pt x="137268" y="13891"/>
                  <a:pt x="124897" y="25381"/>
                  <a:pt x="105504" y="27843"/>
                </a:cubicBezTo>
                <a:cubicBezTo>
                  <a:pt x="85139" y="30426"/>
                  <a:pt x="65686" y="20517"/>
                  <a:pt x="46385" y="27600"/>
                </a:cubicBezTo>
                <a:cubicBezTo>
                  <a:pt x="34652" y="31885"/>
                  <a:pt x="27722" y="43709"/>
                  <a:pt x="19029" y="52676"/>
                </a:cubicBezTo>
                <a:cubicBezTo>
                  <a:pt x="13527" y="58360"/>
                  <a:pt x="7022" y="62767"/>
                  <a:pt x="1" y="65959"/>
                </a:cubicBezTo>
                <a:lnTo>
                  <a:pt x="197968" y="6595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 rot="10800000">
            <a:off x="-323549" y="-459789"/>
            <a:ext cx="2600842" cy="3042133"/>
          </a:xfrm>
          <a:custGeom>
            <a:rect b="b" l="l" r="r" t="t"/>
            <a:pathLst>
              <a:path extrusionOk="0" h="110003" w="94046">
                <a:moveTo>
                  <a:pt x="94045" y="5138"/>
                </a:moveTo>
                <a:cubicBezTo>
                  <a:pt x="80367" y="1"/>
                  <a:pt x="69577" y="12159"/>
                  <a:pt x="71978" y="25412"/>
                </a:cubicBezTo>
                <a:cubicBezTo>
                  <a:pt x="74014" y="36932"/>
                  <a:pt x="73163" y="45807"/>
                  <a:pt x="70732" y="53558"/>
                </a:cubicBezTo>
                <a:cubicBezTo>
                  <a:pt x="67874" y="62707"/>
                  <a:pt x="61856" y="72403"/>
                  <a:pt x="52859" y="75777"/>
                </a:cubicBezTo>
                <a:cubicBezTo>
                  <a:pt x="46263" y="78270"/>
                  <a:pt x="38968" y="77449"/>
                  <a:pt x="31886" y="77327"/>
                </a:cubicBezTo>
                <a:cubicBezTo>
                  <a:pt x="24804" y="77206"/>
                  <a:pt x="17114" y="78178"/>
                  <a:pt x="12159" y="83194"/>
                </a:cubicBezTo>
                <a:cubicBezTo>
                  <a:pt x="6050" y="89364"/>
                  <a:pt x="6293" y="99395"/>
                  <a:pt x="2068" y="107054"/>
                </a:cubicBezTo>
                <a:cubicBezTo>
                  <a:pt x="1460" y="108118"/>
                  <a:pt x="761" y="109091"/>
                  <a:pt x="1" y="110003"/>
                </a:cubicBezTo>
                <a:lnTo>
                  <a:pt x="94045" y="11000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 rot="10800000">
            <a:off x="7662081" y="-577738"/>
            <a:ext cx="2407478" cy="2837016"/>
          </a:xfrm>
          <a:custGeom>
            <a:rect b="b" l="l" r="r" t="t"/>
            <a:pathLst>
              <a:path extrusionOk="0" h="102586" w="87054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 rot="10800000">
            <a:off x="5753914" y="-550000"/>
            <a:ext cx="4267720" cy="1961956"/>
          </a:xfrm>
          <a:custGeom>
            <a:rect b="b" l="l" r="r" t="t"/>
            <a:pathLst>
              <a:path extrusionOk="0" h="70944" w="15432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 rot="10800000">
            <a:off x="7477982" y="-550000"/>
            <a:ext cx="2543652" cy="2337705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 rot="10800000">
            <a:off x="6914751" y="3428910"/>
            <a:ext cx="3221171" cy="1963643"/>
          </a:xfrm>
          <a:custGeom>
            <a:rect b="b" l="l" r="r" t="t"/>
            <a:pathLst>
              <a:path extrusionOk="0" h="71005" w="116477">
                <a:moveTo>
                  <a:pt x="0" y="0"/>
                </a:moveTo>
                <a:lnTo>
                  <a:pt x="0" y="71004"/>
                </a:lnTo>
                <a:cubicBezTo>
                  <a:pt x="1702" y="70579"/>
                  <a:pt x="3283" y="69941"/>
                  <a:pt x="4772" y="69059"/>
                </a:cubicBezTo>
                <a:cubicBezTo>
                  <a:pt x="10608" y="65685"/>
                  <a:pt x="14833" y="59788"/>
                  <a:pt x="18572" y="53892"/>
                </a:cubicBezTo>
                <a:cubicBezTo>
                  <a:pt x="22280" y="47995"/>
                  <a:pt x="25837" y="41855"/>
                  <a:pt x="31034" y="37326"/>
                </a:cubicBezTo>
                <a:cubicBezTo>
                  <a:pt x="37934" y="31277"/>
                  <a:pt x="47083" y="28846"/>
                  <a:pt x="56019" y="28056"/>
                </a:cubicBezTo>
                <a:cubicBezTo>
                  <a:pt x="64956" y="27235"/>
                  <a:pt x="73953" y="27843"/>
                  <a:pt x="82889" y="26961"/>
                </a:cubicBezTo>
                <a:cubicBezTo>
                  <a:pt x="91826" y="26080"/>
                  <a:pt x="100944" y="23587"/>
                  <a:pt x="107783" y="17387"/>
                </a:cubicBezTo>
                <a:cubicBezTo>
                  <a:pt x="112555" y="13040"/>
                  <a:pt x="115929" y="6596"/>
                  <a:pt x="116476" y="31"/>
                </a:cubicBezTo>
                <a:lnTo>
                  <a:pt x="0" y="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720000" y="1874875"/>
            <a:ext cx="2444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6"/>
          <p:cNvSpPr txBox="1"/>
          <p:nvPr>
            <p:ph hasCustomPrompt="1" idx="2" type="title"/>
          </p:nvPr>
        </p:nvSpPr>
        <p:spPr>
          <a:xfrm>
            <a:off x="720000" y="1330575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720000" y="2325813"/>
            <a:ext cx="2444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3" type="title"/>
          </p:nvPr>
        </p:nvSpPr>
        <p:spPr>
          <a:xfrm>
            <a:off x="3327300" y="1874875"/>
            <a:ext cx="259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6"/>
          <p:cNvSpPr txBox="1"/>
          <p:nvPr>
            <p:ph hasCustomPrompt="1" idx="4" type="title"/>
          </p:nvPr>
        </p:nvSpPr>
        <p:spPr>
          <a:xfrm>
            <a:off x="3327300" y="1330575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6"/>
          <p:cNvSpPr txBox="1"/>
          <p:nvPr>
            <p:ph idx="5" type="subTitle"/>
          </p:nvPr>
        </p:nvSpPr>
        <p:spPr>
          <a:xfrm>
            <a:off x="3327300" y="2329300"/>
            <a:ext cx="259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6" type="title"/>
          </p:nvPr>
        </p:nvSpPr>
        <p:spPr>
          <a:xfrm>
            <a:off x="6087600" y="1874875"/>
            <a:ext cx="2444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6"/>
          <p:cNvSpPr txBox="1"/>
          <p:nvPr>
            <p:ph hasCustomPrompt="1" idx="7" type="title"/>
          </p:nvPr>
        </p:nvSpPr>
        <p:spPr>
          <a:xfrm>
            <a:off x="6087600" y="1330575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6"/>
          <p:cNvSpPr txBox="1"/>
          <p:nvPr>
            <p:ph idx="8" type="subTitle"/>
          </p:nvPr>
        </p:nvSpPr>
        <p:spPr>
          <a:xfrm>
            <a:off x="6087600" y="2329300"/>
            <a:ext cx="2444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9" type="title"/>
          </p:nvPr>
        </p:nvSpPr>
        <p:spPr>
          <a:xfrm>
            <a:off x="720000" y="3664275"/>
            <a:ext cx="2444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6"/>
          <p:cNvSpPr txBox="1"/>
          <p:nvPr>
            <p:ph hasCustomPrompt="1" idx="13" type="title"/>
          </p:nvPr>
        </p:nvSpPr>
        <p:spPr>
          <a:xfrm>
            <a:off x="720000" y="3119975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6"/>
          <p:cNvSpPr txBox="1"/>
          <p:nvPr>
            <p:ph idx="14" type="subTitle"/>
          </p:nvPr>
        </p:nvSpPr>
        <p:spPr>
          <a:xfrm>
            <a:off x="720000" y="4118700"/>
            <a:ext cx="2444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5" type="title"/>
          </p:nvPr>
        </p:nvSpPr>
        <p:spPr>
          <a:xfrm>
            <a:off x="3327300" y="3664275"/>
            <a:ext cx="259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6"/>
          <p:cNvSpPr txBox="1"/>
          <p:nvPr>
            <p:ph hasCustomPrompt="1" idx="16" type="title"/>
          </p:nvPr>
        </p:nvSpPr>
        <p:spPr>
          <a:xfrm>
            <a:off x="3327300" y="3119975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6"/>
          <p:cNvSpPr txBox="1"/>
          <p:nvPr>
            <p:ph idx="17" type="subTitle"/>
          </p:nvPr>
        </p:nvSpPr>
        <p:spPr>
          <a:xfrm>
            <a:off x="3327300" y="4118700"/>
            <a:ext cx="259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8" type="title"/>
          </p:nvPr>
        </p:nvSpPr>
        <p:spPr>
          <a:xfrm>
            <a:off x="6087600" y="3664275"/>
            <a:ext cx="2444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6"/>
          <p:cNvSpPr txBox="1"/>
          <p:nvPr>
            <p:ph hasCustomPrompt="1" idx="19" type="title"/>
          </p:nvPr>
        </p:nvSpPr>
        <p:spPr>
          <a:xfrm>
            <a:off x="6087600" y="3119975"/>
            <a:ext cx="1334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6"/>
          <p:cNvSpPr txBox="1"/>
          <p:nvPr>
            <p:ph idx="20" type="subTitle"/>
          </p:nvPr>
        </p:nvSpPr>
        <p:spPr>
          <a:xfrm>
            <a:off x="6087600" y="4118700"/>
            <a:ext cx="2444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" name="Google Shape;109;p16"/>
          <p:cNvSpPr/>
          <p:nvPr/>
        </p:nvSpPr>
        <p:spPr>
          <a:xfrm flipH="1">
            <a:off x="6449100" y="-437475"/>
            <a:ext cx="2753875" cy="3251575"/>
          </a:xfrm>
          <a:custGeom>
            <a:rect b="b" l="l" r="r" t="t"/>
            <a:pathLst>
              <a:path extrusionOk="0" h="130063" w="110155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 rot="10800000">
            <a:off x="7074850" y="-626250"/>
            <a:ext cx="2299450" cy="2113275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rgbClr val="46A9E7">
            <a:alpha val="7140"/>
          </a:srgbClr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2290025" y="3185288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rgbClr val="46A9E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3" name="Google Shape;113;p17"/>
          <p:cNvSpPr txBox="1"/>
          <p:nvPr>
            <p:ph idx="1" type="subTitle"/>
          </p:nvPr>
        </p:nvSpPr>
        <p:spPr>
          <a:xfrm>
            <a:off x="1708625" y="1426325"/>
            <a:ext cx="5726700" cy="16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7"/>
          <p:cNvSpPr/>
          <p:nvPr/>
        </p:nvSpPr>
        <p:spPr>
          <a:xfrm flipH="1" rot="10800000">
            <a:off x="659175" y="-328750"/>
            <a:ext cx="3566200" cy="1412675"/>
          </a:xfrm>
          <a:custGeom>
            <a:rect b="b" l="l" r="r" t="t"/>
            <a:pathLst>
              <a:path extrusionOk="0" h="56507" w="142648">
                <a:moveTo>
                  <a:pt x="142647" y="56476"/>
                </a:moveTo>
                <a:cubicBezTo>
                  <a:pt x="139456" y="54986"/>
                  <a:pt x="136416" y="53132"/>
                  <a:pt x="133286" y="50457"/>
                </a:cubicBezTo>
                <a:cubicBezTo>
                  <a:pt x="127814" y="45776"/>
                  <a:pt x="119030" y="30396"/>
                  <a:pt x="115230" y="26718"/>
                </a:cubicBezTo>
                <a:cubicBezTo>
                  <a:pt x="100944" y="12858"/>
                  <a:pt x="82981" y="19271"/>
                  <a:pt x="66415" y="22341"/>
                </a:cubicBezTo>
                <a:cubicBezTo>
                  <a:pt x="56962" y="24104"/>
                  <a:pt x="47478" y="22828"/>
                  <a:pt x="39211" y="17721"/>
                </a:cubicBezTo>
                <a:cubicBezTo>
                  <a:pt x="31855" y="13162"/>
                  <a:pt x="15958" y="1"/>
                  <a:pt x="0" y="4834"/>
                </a:cubicBezTo>
                <a:lnTo>
                  <a:pt x="11216" y="56506"/>
                </a:lnTo>
                <a:lnTo>
                  <a:pt x="142647" y="565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/>
          <p:nvPr/>
        </p:nvSpPr>
        <p:spPr>
          <a:xfrm flipH="1" rot="10800000">
            <a:off x="-154025" y="-157975"/>
            <a:ext cx="2176350" cy="2564650"/>
          </a:xfrm>
          <a:custGeom>
            <a:rect b="b" l="l" r="r" t="t"/>
            <a:pathLst>
              <a:path extrusionOk="0" h="102586" w="87054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 flipH="1" rot="10800000">
            <a:off x="-110700" y="-132900"/>
            <a:ext cx="2299450" cy="2113275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 rot="10800000">
            <a:off x="6425950" y="2109538"/>
            <a:ext cx="2753875" cy="3251575"/>
          </a:xfrm>
          <a:custGeom>
            <a:rect b="b" l="l" r="r" t="t"/>
            <a:pathLst>
              <a:path extrusionOk="0" h="130063" w="110155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 rot="10800000">
            <a:off x="6267900" y="3462388"/>
            <a:ext cx="2911925" cy="1775125"/>
          </a:xfrm>
          <a:custGeom>
            <a:rect b="b" l="l" r="r" t="t"/>
            <a:pathLst>
              <a:path extrusionOk="0" h="71005" w="116477">
                <a:moveTo>
                  <a:pt x="0" y="0"/>
                </a:moveTo>
                <a:lnTo>
                  <a:pt x="0" y="71004"/>
                </a:lnTo>
                <a:cubicBezTo>
                  <a:pt x="1702" y="70579"/>
                  <a:pt x="3283" y="69941"/>
                  <a:pt x="4772" y="69059"/>
                </a:cubicBezTo>
                <a:cubicBezTo>
                  <a:pt x="10608" y="65685"/>
                  <a:pt x="14833" y="59788"/>
                  <a:pt x="18572" y="53892"/>
                </a:cubicBezTo>
                <a:cubicBezTo>
                  <a:pt x="22280" y="47995"/>
                  <a:pt x="25837" y="41855"/>
                  <a:pt x="31034" y="37326"/>
                </a:cubicBezTo>
                <a:cubicBezTo>
                  <a:pt x="37934" y="31277"/>
                  <a:pt x="47083" y="28846"/>
                  <a:pt x="56019" y="28056"/>
                </a:cubicBezTo>
                <a:cubicBezTo>
                  <a:pt x="64956" y="27235"/>
                  <a:pt x="73953" y="27843"/>
                  <a:pt x="82889" y="26961"/>
                </a:cubicBezTo>
                <a:cubicBezTo>
                  <a:pt x="91826" y="26080"/>
                  <a:pt x="100944" y="23587"/>
                  <a:pt x="107783" y="17387"/>
                </a:cubicBezTo>
                <a:cubicBezTo>
                  <a:pt x="112555" y="13040"/>
                  <a:pt x="115929" y="6596"/>
                  <a:pt x="116476" y="31"/>
                </a:cubicBezTo>
                <a:lnTo>
                  <a:pt x="0" y="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 rot="10800000">
            <a:off x="7368975" y="4533838"/>
            <a:ext cx="1810850" cy="703675"/>
          </a:xfrm>
          <a:custGeom>
            <a:rect b="b" l="l" r="r" t="t"/>
            <a:pathLst>
              <a:path extrusionOk="0" h="28147" w="72434">
                <a:moveTo>
                  <a:pt x="0" y="0"/>
                </a:moveTo>
                <a:lnTo>
                  <a:pt x="0" y="28147"/>
                </a:lnTo>
                <a:cubicBezTo>
                  <a:pt x="4012" y="26870"/>
                  <a:pt x="8177" y="26110"/>
                  <a:pt x="12310" y="25745"/>
                </a:cubicBezTo>
                <a:cubicBezTo>
                  <a:pt x="21247" y="24955"/>
                  <a:pt x="30274" y="25563"/>
                  <a:pt x="39180" y="24682"/>
                </a:cubicBezTo>
                <a:cubicBezTo>
                  <a:pt x="48117" y="23800"/>
                  <a:pt x="57235" y="21308"/>
                  <a:pt x="64074" y="15107"/>
                </a:cubicBezTo>
                <a:cubicBezTo>
                  <a:pt x="68299" y="11277"/>
                  <a:pt x="71400" y="5745"/>
                  <a:pt x="7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" type="subTitle"/>
          </p:nvPr>
        </p:nvSpPr>
        <p:spPr>
          <a:xfrm>
            <a:off x="2525675" y="3178675"/>
            <a:ext cx="4092600" cy="15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2525700" y="2741600"/>
            <a:ext cx="4092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" name="Google Shape;124;p18"/>
          <p:cNvSpPr/>
          <p:nvPr/>
        </p:nvSpPr>
        <p:spPr>
          <a:xfrm flipH="1">
            <a:off x="6761925" y="-156750"/>
            <a:ext cx="2753875" cy="3251575"/>
          </a:xfrm>
          <a:custGeom>
            <a:rect b="b" l="l" r="r" t="t"/>
            <a:pathLst>
              <a:path extrusionOk="0" h="130063" w="110155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 rot="10800000">
            <a:off x="6946525" y="-754575"/>
            <a:ext cx="2299450" cy="2113275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 flipH="1" rot="10800000">
            <a:off x="-610111" y="-420997"/>
            <a:ext cx="2407478" cy="2837016"/>
          </a:xfrm>
          <a:custGeom>
            <a:rect b="b" l="l" r="r" t="t"/>
            <a:pathLst>
              <a:path extrusionOk="0" h="102586" w="87054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 flipH="1" rot="10800000">
            <a:off x="-562185" y="-205384"/>
            <a:ext cx="4267720" cy="1961956"/>
          </a:xfrm>
          <a:custGeom>
            <a:rect b="b" l="l" r="r" t="t"/>
            <a:pathLst>
              <a:path extrusionOk="0" h="70944" w="15432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 flipH="1" rot="10800000">
            <a:off x="-562185" y="-393259"/>
            <a:ext cx="2543652" cy="2337705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idx="1" type="subTitle"/>
          </p:nvPr>
        </p:nvSpPr>
        <p:spPr>
          <a:xfrm>
            <a:off x="813150" y="2327525"/>
            <a:ext cx="3556800" cy="15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813150" y="1567975"/>
            <a:ext cx="4552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" name="Google Shape;132;p19"/>
          <p:cNvSpPr/>
          <p:nvPr/>
        </p:nvSpPr>
        <p:spPr>
          <a:xfrm>
            <a:off x="-917811" y="3189990"/>
            <a:ext cx="2407478" cy="2837016"/>
          </a:xfrm>
          <a:custGeom>
            <a:rect b="b" l="l" r="r" t="t"/>
            <a:pathLst>
              <a:path extrusionOk="0" h="102586" w="87054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-869885" y="3849437"/>
            <a:ext cx="4267720" cy="1961956"/>
          </a:xfrm>
          <a:custGeom>
            <a:rect b="b" l="l" r="r" t="t"/>
            <a:pathLst>
              <a:path extrusionOk="0" h="70944" w="15432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rgbClr val="BCDF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-869885" y="3661564"/>
            <a:ext cx="2543652" cy="2337705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idx="1" type="subTitle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2" type="subTitle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3" type="subTitle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0"/>
          <p:cNvSpPr txBox="1"/>
          <p:nvPr>
            <p:ph idx="4" type="subTitle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6A9E7">
            <a:alpha val="7140"/>
          </a:srgbClr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720000" y="2344400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2996550" y="1502600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3"/>
          <p:cNvSpPr/>
          <p:nvPr/>
        </p:nvSpPr>
        <p:spPr>
          <a:xfrm rot="-5400000">
            <a:off x="5038149" y="-109009"/>
            <a:ext cx="4714425" cy="4483940"/>
          </a:xfrm>
          <a:custGeom>
            <a:rect b="b" l="l" r="r" t="t"/>
            <a:pathLst>
              <a:path extrusionOk="0" h="132465" w="139274">
                <a:moveTo>
                  <a:pt x="0" y="130701"/>
                </a:moveTo>
                <a:cubicBezTo>
                  <a:pt x="2553" y="101066"/>
                  <a:pt x="29150" y="108178"/>
                  <a:pt x="40548" y="99637"/>
                </a:cubicBezTo>
                <a:cubicBezTo>
                  <a:pt x="55624" y="88300"/>
                  <a:pt x="52402" y="65320"/>
                  <a:pt x="69394" y="55837"/>
                </a:cubicBezTo>
                <a:cubicBezTo>
                  <a:pt x="75473" y="52433"/>
                  <a:pt x="82798" y="51764"/>
                  <a:pt x="89759" y="50427"/>
                </a:cubicBezTo>
                <a:cubicBezTo>
                  <a:pt x="96689" y="49089"/>
                  <a:pt x="104045" y="46627"/>
                  <a:pt x="107844" y="41004"/>
                </a:cubicBezTo>
                <a:cubicBezTo>
                  <a:pt x="110580" y="36961"/>
                  <a:pt x="111066" y="31946"/>
                  <a:pt x="111461" y="27174"/>
                </a:cubicBezTo>
                <a:cubicBezTo>
                  <a:pt x="111826" y="22402"/>
                  <a:pt x="112252" y="17356"/>
                  <a:pt x="114957" y="13314"/>
                </a:cubicBezTo>
                <a:cubicBezTo>
                  <a:pt x="117632" y="9241"/>
                  <a:pt x="127358" y="0"/>
                  <a:pt x="137237" y="4803"/>
                </a:cubicBezTo>
                <a:cubicBezTo>
                  <a:pt x="138118" y="5198"/>
                  <a:pt x="139273" y="132464"/>
                  <a:pt x="139273" y="13246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 rot="-5400000">
            <a:off x="6050126" y="-494318"/>
            <a:ext cx="3183457" cy="3723602"/>
          </a:xfrm>
          <a:custGeom>
            <a:rect b="b" l="l" r="r" t="t"/>
            <a:pathLst>
              <a:path extrusionOk="0" h="110003" w="94046">
                <a:moveTo>
                  <a:pt x="94045" y="5138"/>
                </a:moveTo>
                <a:cubicBezTo>
                  <a:pt x="80367" y="1"/>
                  <a:pt x="69577" y="12159"/>
                  <a:pt x="71978" y="25412"/>
                </a:cubicBezTo>
                <a:cubicBezTo>
                  <a:pt x="74014" y="36932"/>
                  <a:pt x="73163" y="45807"/>
                  <a:pt x="70732" y="53558"/>
                </a:cubicBezTo>
                <a:cubicBezTo>
                  <a:pt x="67874" y="62707"/>
                  <a:pt x="61856" y="72403"/>
                  <a:pt x="52859" y="75777"/>
                </a:cubicBezTo>
                <a:cubicBezTo>
                  <a:pt x="46263" y="78270"/>
                  <a:pt x="38968" y="77449"/>
                  <a:pt x="31886" y="77327"/>
                </a:cubicBezTo>
                <a:cubicBezTo>
                  <a:pt x="24804" y="77206"/>
                  <a:pt x="17114" y="78178"/>
                  <a:pt x="12159" y="83194"/>
                </a:cubicBezTo>
                <a:cubicBezTo>
                  <a:pt x="6050" y="89364"/>
                  <a:pt x="6293" y="99395"/>
                  <a:pt x="2068" y="107054"/>
                </a:cubicBezTo>
                <a:cubicBezTo>
                  <a:pt x="1460" y="108118"/>
                  <a:pt x="761" y="109091"/>
                  <a:pt x="1" y="110003"/>
                </a:cubicBezTo>
                <a:lnTo>
                  <a:pt x="94045" y="11000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 rot="-5400000">
            <a:off x="7829613" y="173953"/>
            <a:ext cx="2072229" cy="1275840"/>
          </a:xfrm>
          <a:custGeom>
            <a:rect b="b" l="l" r="r" t="t"/>
            <a:pathLst>
              <a:path extrusionOk="0" h="37691" w="61218">
                <a:moveTo>
                  <a:pt x="61217" y="0"/>
                </a:moveTo>
                <a:cubicBezTo>
                  <a:pt x="58208" y="4499"/>
                  <a:pt x="54196" y="8146"/>
                  <a:pt x="49180" y="10031"/>
                </a:cubicBezTo>
                <a:cubicBezTo>
                  <a:pt x="42554" y="12553"/>
                  <a:pt x="35259" y="11702"/>
                  <a:pt x="28207" y="11581"/>
                </a:cubicBezTo>
                <a:cubicBezTo>
                  <a:pt x="21125" y="11490"/>
                  <a:pt x="13405" y="12432"/>
                  <a:pt x="8481" y="17447"/>
                </a:cubicBezTo>
                <a:cubicBezTo>
                  <a:pt x="3283" y="22675"/>
                  <a:pt x="2675" y="30730"/>
                  <a:pt x="0" y="37691"/>
                </a:cubicBezTo>
                <a:lnTo>
                  <a:pt x="61217" y="3769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 rot="5400000">
            <a:off x="263245" y="-1358480"/>
            <a:ext cx="3567473" cy="4203974"/>
          </a:xfrm>
          <a:custGeom>
            <a:rect b="b" l="l" r="r" t="t"/>
            <a:pathLst>
              <a:path extrusionOk="0" h="102586" w="87054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 rot="5400000">
            <a:off x="-2117939" y="1205889"/>
            <a:ext cx="6324034" cy="2907285"/>
          </a:xfrm>
          <a:custGeom>
            <a:rect b="b" l="l" r="r" t="t"/>
            <a:pathLst>
              <a:path extrusionOk="0" h="70944" w="15432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 rot="5400000">
            <a:off x="-562154" y="-349897"/>
            <a:ext cx="3769258" cy="3464080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0000" y="29262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19191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3" name="Google Shape;143;p21"/>
          <p:cNvSpPr txBox="1"/>
          <p:nvPr>
            <p:ph idx="1" type="subTitle"/>
          </p:nvPr>
        </p:nvSpPr>
        <p:spPr>
          <a:xfrm>
            <a:off x="817200" y="3378000"/>
            <a:ext cx="21420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2" type="title"/>
          </p:nvPr>
        </p:nvSpPr>
        <p:spPr>
          <a:xfrm>
            <a:off x="3403800" y="29262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19191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5" name="Google Shape;145;p21"/>
          <p:cNvSpPr txBox="1"/>
          <p:nvPr>
            <p:ph idx="3" type="subTitle"/>
          </p:nvPr>
        </p:nvSpPr>
        <p:spPr>
          <a:xfrm>
            <a:off x="3501000" y="3378000"/>
            <a:ext cx="21420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4" type="title"/>
          </p:nvPr>
        </p:nvSpPr>
        <p:spPr>
          <a:xfrm>
            <a:off x="6087600" y="29262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19191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7" name="Google Shape;147;p21"/>
          <p:cNvSpPr txBox="1"/>
          <p:nvPr>
            <p:ph idx="5" type="subTitle"/>
          </p:nvPr>
        </p:nvSpPr>
        <p:spPr>
          <a:xfrm>
            <a:off x="6184800" y="3378000"/>
            <a:ext cx="21420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rgbClr val="46A9E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9" name="Google Shape;149;p21"/>
          <p:cNvSpPr/>
          <p:nvPr/>
        </p:nvSpPr>
        <p:spPr>
          <a:xfrm rot="10800000">
            <a:off x="-219050" y="-149750"/>
            <a:ext cx="3481850" cy="3311625"/>
          </a:xfrm>
          <a:custGeom>
            <a:rect b="b" l="l" r="r" t="t"/>
            <a:pathLst>
              <a:path extrusionOk="0" h="132465" w="139274">
                <a:moveTo>
                  <a:pt x="0" y="130701"/>
                </a:moveTo>
                <a:cubicBezTo>
                  <a:pt x="2553" y="101066"/>
                  <a:pt x="29150" y="108178"/>
                  <a:pt x="40548" y="99637"/>
                </a:cubicBezTo>
                <a:cubicBezTo>
                  <a:pt x="55624" y="88300"/>
                  <a:pt x="52402" y="65320"/>
                  <a:pt x="69394" y="55837"/>
                </a:cubicBezTo>
                <a:cubicBezTo>
                  <a:pt x="75473" y="52433"/>
                  <a:pt x="82798" y="51764"/>
                  <a:pt x="89759" y="50427"/>
                </a:cubicBezTo>
                <a:cubicBezTo>
                  <a:pt x="96689" y="49089"/>
                  <a:pt x="104045" y="46627"/>
                  <a:pt x="107844" y="41004"/>
                </a:cubicBezTo>
                <a:cubicBezTo>
                  <a:pt x="110580" y="36961"/>
                  <a:pt x="111066" y="31946"/>
                  <a:pt x="111461" y="27174"/>
                </a:cubicBezTo>
                <a:cubicBezTo>
                  <a:pt x="111826" y="22402"/>
                  <a:pt x="112252" y="17356"/>
                  <a:pt x="114957" y="13314"/>
                </a:cubicBezTo>
                <a:cubicBezTo>
                  <a:pt x="117632" y="9241"/>
                  <a:pt x="127358" y="0"/>
                  <a:pt x="137237" y="4803"/>
                </a:cubicBezTo>
                <a:cubicBezTo>
                  <a:pt x="138118" y="5198"/>
                  <a:pt x="139273" y="132464"/>
                  <a:pt x="139273" y="132464"/>
                </a:cubicBezTo>
                <a:close/>
              </a:path>
            </a:pathLst>
          </a:custGeom>
          <a:solidFill>
            <a:srgbClr val="9ED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 rot="10800000">
            <a:off x="-219050" y="-51025"/>
            <a:ext cx="2351150" cy="2750075"/>
          </a:xfrm>
          <a:custGeom>
            <a:rect b="b" l="l" r="r" t="t"/>
            <a:pathLst>
              <a:path extrusionOk="0" h="110003" w="94046">
                <a:moveTo>
                  <a:pt x="94045" y="5138"/>
                </a:moveTo>
                <a:cubicBezTo>
                  <a:pt x="80367" y="1"/>
                  <a:pt x="69577" y="12159"/>
                  <a:pt x="71978" y="25412"/>
                </a:cubicBezTo>
                <a:cubicBezTo>
                  <a:pt x="74014" y="36932"/>
                  <a:pt x="73163" y="45807"/>
                  <a:pt x="70732" y="53558"/>
                </a:cubicBezTo>
                <a:cubicBezTo>
                  <a:pt x="67874" y="62707"/>
                  <a:pt x="61856" y="72403"/>
                  <a:pt x="52859" y="75777"/>
                </a:cubicBezTo>
                <a:cubicBezTo>
                  <a:pt x="46263" y="78270"/>
                  <a:pt x="38968" y="77449"/>
                  <a:pt x="31886" y="77327"/>
                </a:cubicBezTo>
                <a:cubicBezTo>
                  <a:pt x="24804" y="77206"/>
                  <a:pt x="17114" y="78178"/>
                  <a:pt x="12159" y="83194"/>
                </a:cubicBezTo>
                <a:cubicBezTo>
                  <a:pt x="6050" y="89364"/>
                  <a:pt x="6293" y="99395"/>
                  <a:pt x="2068" y="107054"/>
                </a:cubicBezTo>
                <a:cubicBezTo>
                  <a:pt x="1460" y="108118"/>
                  <a:pt x="761" y="109091"/>
                  <a:pt x="1" y="110003"/>
                </a:cubicBezTo>
                <a:lnTo>
                  <a:pt x="94045" y="110003"/>
                </a:lnTo>
                <a:close/>
              </a:path>
            </a:pathLst>
          </a:custGeom>
          <a:solidFill>
            <a:srgbClr val="BCDF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 rot="10800000">
            <a:off x="-219050" y="-43625"/>
            <a:ext cx="1530450" cy="942275"/>
          </a:xfrm>
          <a:custGeom>
            <a:rect b="b" l="l" r="r" t="t"/>
            <a:pathLst>
              <a:path extrusionOk="0" h="37691" w="61218">
                <a:moveTo>
                  <a:pt x="61217" y="0"/>
                </a:moveTo>
                <a:cubicBezTo>
                  <a:pt x="58208" y="4499"/>
                  <a:pt x="54196" y="8146"/>
                  <a:pt x="49180" y="10031"/>
                </a:cubicBezTo>
                <a:cubicBezTo>
                  <a:pt x="42554" y="12553"/>
                  <a:pt x="35259" y="11702"/>
                  <a:pt x="28207" y="11581"/>
                </a:cubicBezTo>
                <a:cubicBezTo>
                  <a:pt x="21125" y="11490"/>
                  <a:pt x="13405" y="12432"/>
                  <a:pt x="8481" y="17447"/>
                </a:cubicBezTo>
                <a:cubicBezTo>
                  <a:pt x="3283" y="22675"/>
                  <a:pt x="2675" y="30730"/>
                  <a:pt x="0" y="37691"/>
                </a:cubicBezTo>
                <a:lnTo>
                  <a:pt x="61217" y="37691"/>
                </a:lnTo>
                <a:close/>
              </a:path>
            </a:pathLst>
          </a:custGeom>
          <a:solidFill>
            <a:srgbClr val="E6F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 rot="10800000">
            <a:off x="7009450" y="-83500"/>
            <a:ext cx="2176350" cy="2564650"/>
          </a:xfrm>
          <a:custGeom>
            <a:rect b="b" l="l" r="r" t="t"/>
            <a:pathLst>
              <a:path extrusionOk="0" h="102586" w="87054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rgbClr val="9ED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 rot="10800000">
            <a:off x="6843025" y="-58425"/>
            <a:ext cx="2299450" cy="2113275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rgbClr val="BCDF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 rot="10800000">
            <a:off x="7596825" y="-51025"/>
            <a:ext cx="1545650" cy="1464325"/>
          </a:xfrm>
          <a:custGeom>
            <a:rect b="b" l="l" r="r" t="t"/>
            <a:pathLst>
              <a:path extrusionOk="0" h="58573" w="61826">
                <a:moveTo>
                  <a:pt x="0" y="58573"/>
                </a:moveTo>
                <a:lnTo>
                  <a:pt x="61612" y="58573"/>
                </a:lnTo>
                <a:cubicBezTo>
                  <a:pt x="61825" y="43648"/>
                  <a:pt x="52828" y="28177"/>
                  <a:pt x="30213" y="25776"/>
                </a:cubicBezTo>
                <a:cubicBezTo>
                  <a:pt x="9605" y="23618"/>
                  <a:pt x="5623" y="14469"/>
                  <a:pt x="0" y="0"/>
                </a:cubicBezTo>
                <a:close/>
              </a:path>
            </a:pathLst>
          </a:custGeom>
          <a:solidFill>
            <a:srgbClr val="E6F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solidFill>
          <a:srgbClr val="46A9E7">
            <a:alpha val="7140"/>
          </a:srgbClr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720000" y="200596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7" name="Google Shape;157;p22"/>
          <p:cNvSpPr txBox="1"/>
          <p:nvPr>
            <p:ph idx="1" type="subTitle"/>
          </p:nvPr>
        </p:nvSpPr>
        <p:spPr>
          <a:xfrm>
            <a:off x="720000" y="2486625"/>
            <a:ext cx="23364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22"/>
          <p:cNvSpPr txBox="1"/>
          <p:nvPr>
            <p:ph idx="2" type="title"/>
          </p:nvPr>
        </p:nvSpPr>
        <p:spPr>
          <a:xfrm>
            <a:off x="3403800" y="319661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9" name="Google Shape;159;p22"/>
          <p:cNvSpPr txBox="1"/>
          <p:nvPr>
            <p:ph idx="3" type="subTitle"/>
          </p:nvPr>
        </p:nvSpPr>
        <p:spPr>
          <a:xfrm>
            <a:off x="3403800" y="3680075"/>
            <a:ext cx="23364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2"/>
          <p:cNvSpPr txBox="1"/>
          <p:nvPr>
            <p:ph idx="4" type="title"/>
          </p:nvPr>
        </p:nvSpPr>
        <p:spPr>
          <a:xfrm>
            <a:off x="6087600" y="200597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5" type="subTitle"/>
          </p:nvPr>
        </p:nvSpPr>
        <p:spPr>
          <a:xfrm>
            <a:off x="6087600" y="2486625"/>
            <a:ext cx="23364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22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3" name="Google Shape;163;p22"/>
          <p:cNvSpPr/>
          <p:nvPr/>
        </p:nvSpPr>
        <p:spPr>
          <a:xfrm rot="10800000">
            <a:off x="6991659" y="-122584"/>
            <a:ext cx="3769258" cy="3464080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 rot="10800000">
            <a:off x="6900558" y="-1252942"/>
            <a:ext cx="3567473" cy="4203974"/>
          </a:xfrm>
          <a:custGeom>
            <a:rect b="b" l="l" r="r" t="t"/>
            <a:pathLst>
              <a:path extrusionOk="0" h="102586" w="87054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/>
          <p:nvPr/>
        </p:nvSpPr>
        <p:spPr>
          <a:xfrm rot="5400000">
            <a:off x="-2588701" y="-655561"/>
            <a:ext cx="6324034" cy="2907285"/>
          </a:xfrm>
          <a:custGeom>
            <a:rect b="b" l="l" r="r" t="t"/>
            <a:pathLst>
              <a:path extrusionOk="0" h="70944" w="15432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 rot="5400000">
            <a:off x="-1464316" y="-665634"/>
            <a:ext cx="3769258" cy="3464080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/>
          <p:nvPr/>
        </p:nvSpPr>
        <p:spPr>
          <a:xfrm rot="5400000">
            <a:off x="-291171" y="-1550681"/>
            <a:ext cx="2333265" cy="3351228"/>
          </a:xfrm>
          <a:custGeom>
            <a:rect b="b" l="l" r="r" t="t"/>
            <a:pathLst>
              <a:path extrusionOk="0" h="102586" w="87054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1195863" y="16828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" name="Google Shape;170;p23"/>
          <p:cNvSpPr txBox="1"/>
          <p:nvPr>
            <p:ph idx="1" type="subTitle"/>
          </p:nvPr>
        </p:nvSpPr>
        <p:spPr>
          <a:xfrm>
            <a:off x="1195863" y="22693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2" type="title"/>
          </p:nvPr>
        </p:nvSpPr>
        <p:spPr>
          <a:xfrm>
            <a:off x="5081043" y="16828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2" name="Google Shape;172;p23"/>
          <p:cNvSpPr txBox="1"/>
          <p:nvPr>
            <p:ph idx="3" type="subTitle"/>
          </p:nvPr>
        </p:nvSpPr>
        <p:spPr>
          <a:xfrm>
            <a:off x="5081043" y="22693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4" type="title"/>
          </p:nvPr>
        </p:nvSpPr>
        <p:spPr>
          <a:xfrm>
            <a:off x="1195863" y="31162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" name="Google Shape;174;p23"/>
          <p:cNvSpPr txBox="1"/>
          <p:nvPr>
            <p:ph idx="5" type="subTitle"/>
          </p:nvPr>
        </p:nvSpPr>
        <p:spPr>
          <a:xfrm>
            <a:off x="1195863" y="37027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6" type="title"/>
          </p:nvPr>
        </p:nvSpPr>
        <p:spPr>
          <a:xfrm>
            <a:off x="5081043" y="31162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6" name="Google Shape;176;p23"/>
          <p:cNvSpPr txBox="1"/>
          <p:nvPr>
            <p:ph idx="7" type="subTitle"/>
          </p:nvPr>
        </p:nvSpPr>
        <p:spPr>
          <a:xfrm>
            <a:off x="5081043" y="37027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3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0" name="Google Shape;180;p24"/>
          <p:cNvSpPr txBox="1"/>
          <p:nvPr>
            <p:ph idx="1" type="subTitle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4"/>
          <p:cNvSpPr txBox="1"/>
          <p:nvPr>
            <p:ph idx="2" type="title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2" name="Google Shape;182;p24"/>
          <p:cNvSpPr txBox="1"/>
          <p:nvPr>
            <p:ph idx="3" type="subTitle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4"/>
          <p:cNvSpPr txBox="1"/>
          <p:nvPr>
            <p:ph idx="4" type="title"/>
          </p:nvPr>
        </p:nvSpPr>
        <p:spPr>
          <a:xfrm>
            <a:off x="720000" y="3116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4" name="Google Shape;184;p24"/>
          <p:cNvSpPr txBox="1"/>
          <p:nvPr>
            <p:ph idx="5" type="subTitle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4"/>
          <p:cNvSpPr txBox="1"/>
          <p:nvPr>
            <p:ph idx="6" type="title"/>
          </p:nvPr>
        </p:nvSpPr>
        <p:spPr>
          <a:xfrm>
            <a:off x="3419269" y="3116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6" name="Google Shape;186;p24"/>
          <p:cNvSpPr txBox="1"/>
          <p:nvPr>
            <p:ph idx="7" type="subTitle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4"/>
          <p:cNvSpPr txBox="1"/>
          <p:nvPr>
            <p:ph idx="8" type="title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8" name="Google Shape;188;p24"/>
          <p:cNvSpPr txBox="1"/>
          <p:nvPr>
            <p:ph idx="9" type="subTitle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4"/>
          <p:cNvSpPr txBox="1"/>
          <p:nvPr>
            <p:ph idx="13" type="title"/>
          </p:nvPr>
        </p:nvSpPr>
        <p:spPr>
          <a:xfrm>
            <a:off x="6118545" y="3116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0" name="Google Shape;190;p24"/>
          <p:cNvSpPr txBox="1"/>
          <p:nvPr>
            <p:ph idx="14" type="subTitle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4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rgbClr val="46A9E7">
            <a:alpha val="7140"/>
          </a:srgbClr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hasCustomPrompt="1" type="title"/>
          </p:nvPr>
        </p:nvSpPr>
        <p:spPr>
          <a:xfrm>
            <a:off x="1284000" y="422700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rgbClr val="46A9E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4" name="Google Shape;194;p25"/>
          <p:cNvSpPr txBox="1"/>
          <p:nvPr>
            <p:ph idx="1" type="subTitle"/>
          </p:nvPr>
        </p:nvSpPr>
        <p:spPr>
          <a:xfrm>
            <a:off x="1284000" y="1251000"/>
            <a:ext cx="657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25"/>
          <p:cNvSpPr txBox="1"/>
          <p:nvPr>
            <p:ph hasCustomPrompt="1" idx="2" type="title"/>
          </p:nvPr>
        </p:nvSpPr>
        <p:spPr>
          <a:xfrm>
            <a:off x="1284000" y="1878838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rgbClr val="46A9E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6" name="Google Shape;196;p25"/>
          <p:cNvSpPr txBox="1"/>
          <p:nvPr>
            <p:ph idx="3" type="subTitle"/>
          </p:nvPr>
        </p:nvSpPr>
        <p:spPr>
          <a:xfrm>
            <a:off x="1284000" y="2707138"/>
            <a:ext cx="657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25"/>
          <p:cNvSpPr txBox="1"/>
          <p:nvPr>
            <p:ph hasCustomPrompt="1" idx="4" type="title"/>
          </p:nvPr>
        </p:nvSpPr>
        <p:spPr>
          <a:xfrm>
            <a:off x="1284000" y="3334988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rgbClr val="46A9E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8" name="Google Shape;198;p25"/>
          <p:cNvSpPr txBox="1"/>
          <p:nvPr>
            <p:ph idx="5" type="subTitle"/>
          </p:nvPr>
        </p:nvSpPr>
        <p:spPr>
          <a:xfrm>
            <a:off x="1284000" y="4163288"/>
            <a:ext cx="657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25"/>
          <p:cNvSpPr/>
          <p:nvPr/>
        </p:nvSpPr>
        <p:spPr>
          <a:xfrm rot="5400000">
            <a:off x="-524808" y="1494138"/>
            <a:ext cx="4714425" cy="4483940"/>
          </a:xfrm>
          <a:custGeom>
            <a:rect b="b" l="l" r="r" t="t"/>
            <a:pathLst>
              <a:path extrusionOk="0" h="132465" w="139274">
                <a:moveTo>
                  <a:pt x="0" y="130701"/>
                </a:moveTo>
                <a:cubicBezTo>
                  <a:pt x="2553" y="101066"/>
                  <a:pt x="29150" y="108178"/>
                  <a:pt x="40548" y="99637"/>
                </a:cubicBezTo>
                <a:cubicBezTo>
                  <a:pt x="55624" y="88300"/>
                  <a:pt x="52402" y="65320"/>
                  <a:pt x="69394" y="55837"/>
                </a:cubicBezTo>
                <a:cubicBezTo>
                  <a:pt x="75473" y="52433"/>
                  <a:pt x="82798" y="51764"/>
                  <a:pt x="89759" y="50427"/>
                </a:cubicBezTo>
                <a:cubicBezTo>
                  <a:pt x="96689" y="49089"/>
                  <a:pt x="104045" y="46627"/>
                  <a:pt x="107844" y="41004"/>
                </a:cubicBezTo>
                <a:cubicBezTo>
                  <a:pt x="110580" y="36961"/>
                  <a:pt x="111066" y="31946"/>
                  <a:pt x="111461" y="27174"/>
                </a:cubicBezTo>
                <a:cubicBezTo>
                  <a:pt x="111826" y="22402"/>
                  <a:pt x="112252" y="17356"/>
                  <a:pt x="114957" y="13314"/>
                </a:cubicBezTo>
                <a:cubicBezTo>
                  <a:pt x="117632" y="9241"/>
                  <a:pt x="127358" y="0"/>
                  <a:pt x="137237" y="4803"/>
                </a:cubicBezTo>
                <a:cubicBezTo>
                  <a:pt x="138118" y="5198"/>
                  <a:pt x="139273" y="132464"/>
                  <a:pt x="139273" y="13246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5"/>
          <p:cNvSpPr/>
          <p:nvPr/>
        </p:nvSpPr>
        <p:spPr>
          <a:xfrm rot="5400000">
            <a:off x="-5817" y="2639785"/>
            <a:ext cx="3183457" cy="3723602"/>
          </a:xfrm>
          <a:custGeom>
            <a:rect b="b" l="l" r="r" t="t"/>
            <a:pathLst>
              <a:path extrusionOk="0" h="110003" w="94046">
                <a:moveTo>
                  <a:pt x="94045" y="5138"/>
                </a:moveTo>
                <a:cubicBezTo>
                  <a:pt x="80367" y="1"/>
                  <a:pt x="69577" y="12159"/>
                  <a:pt x="71978" y="25412"/>
                </a:cubicBezTo>
                <a:cubicBezTo>
                  <a:pt x="74014" y="36932"/>
                  <a:pt x="73163" y="45807"/>
                  <a:pt x="70732" y="53558"/>
                </a:cubicBezTo>
                <a:cubicBezTo>
                  <a:pt x="67874" y="62707"/>
                  <a:pt x="61856" y="72403"/>
                  <a:pt x="52859" y="75777"/>
                </a:cubicBezTo>
                <a:cubicBezTo>
                  <a:pt x="46263" y="78270"/>
                  <a:pt x="38968" y="77449"/>
                  <a:pt x="31886" y="77327"/>
                </a:cubicBezTo>
                <a:cubicBezTo>
                  <a:pt x="24804" y="77206"/>
                  <a:pt x="17114" y="78178"/>
                  <a:pt x="12159" y="83194"/>
                </a:cubicBezTo>
                <a:cubicBezTo>
                  <a:pt x="6050" y="89364"/>
                  <a:pt x="6293" y="99395"/>
                  <a:pt x="2068" y="107054"/>
                </a:cubicBezTo>
                <a:cubicBezTo>
                  <a:pt x="1460" y="108118"/>
                  <a:pt x="761" y="109091"/>
                  <a:pt x="1" y="110003"/>
                </a:cubicBezTo>
                <a:lnTo>
                  <a:pt x="94045" y="1100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/>
          <p:nvPr/>
        </p:nvSpPr>
        <p:spPr>
          <a:xfrm rot="5400000">
            <a:off x="-674076" y="4419276"/>
            <a:ext cx="2072229" cy="1275840"/>
          </a:xfrm>
          <a:custGeom>
            <a:rect b="b" l="l" r="r" t="t"/>
            <a:pathLst>
              <a:path extrusionOk="0" h="37691" w="61218">
                <a:moveTo>
                  <a:pt x="61217" y="0"/>
                </a:moveTo>
                <a:cubicBezTo>
                  <a:pt x="58208" y="4499"/>
                  <a:pt x="54196" y="8146"/>
                  <a:pt x="49180" y="10031"/>
                </a:cubicBezTo>
                <a:cubicBezTo>
                  <a:pt x="42554" y="12553"/>
                  <a:pt x="35259" y="11702"/>
                  <a:pt x="28207" y="11581"/>
                </a:cubicBezTo>
                <a:cubicBezTo>
                  <a:pt x="21125" y="11490"/>
                  <a:pt x="13405" y="12432"/>
                  <a:pt x="8481" y="17447"/>
                </a:cubicBezTo>
                <a:cubicBezTo>
                  <a:pt x="3283" y="22675"/>
                  <a:pt x="2675" y="30730"/>
                  <a:pt x="0" y="37691"/>
                </a:cubicBezTo>
                <a:lnTo>
                  <a:pt x="61217" y="3769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"/>
          <p:cNvSpPr/>
          <p:nvPr/>
        </p:nvSpPr>
        <p:spPr>
          <a:xfrm rot="-5400000">
            <a:off x="5073598" y="3095424"/>
            <a:ext cx="3567473" cy="4203974"/>
          </a:xfrm>
          <a:custGeom>
            <a:rect b="b" l="l" r="r" t="t"/>
            <a:pathLst>
              <a:path extrusionOk="0" h="102586" w="87054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5"/>
          <p:cNvSpPr/>
          <p:nvPr/>
        </p:nvSpPr>
        <p:spPr>
          <a:xfrm rot="-5400000">
            <a:off x="4698222" y="1827745"/>
            <a:ext cx="6324034" cy="2907285"/>
          </a:xfrm>
          <a:custGeom>
            <a:rect b="b" l="l" r="r" t="t"/>
            <a:pathLst>
              <a:path extrusionOk="0" h="70944" w="15432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/>
          <p:nvPr/>
        </p:nvSpPr>
        <p:spPr>
          <a:xfrm rot="-5400000">
            <a:off x="5697212" y="2826735"/>
            <a:ext cx="3769258" cy="3464080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ctrTitle"/>
          </p:nvPr>
        </p:nvSpPr>
        <p:spPr>
          <a:xfrm>
            <a:off x="2429950" y="669825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7" name="Google Shape;207;p26"/>
          <p:cNvSpPr txBox="1"/>
          <p:nvPr>
            <p:ph idx="1" type="subTitle"/>
          </p:nvPr>
        </p:nvSpPr>
        <p:spPr>
          <a:xfrm>
            <a:off x="2425075" y="1835350"/>
            <a:ext cx="4293900" cy="10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8" name="Google Shape;208;p26"/>
          <p:cNvSpPr txBox="1"/>
          <p:nvPr/>
        </p:nvSpPr>
        <p:spPr>
          <a:xfrm>
            <a:off x="2425075" y="4211600"/>
            <a:ext cx="42939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rgbClr val="0000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09" name="Google Shape;209;p26"/>
          <p:cNvSpPr/>
          <p:nvPr/>
        </p:nvSpPr>
        <p:spPr>
          <a:xfrm flipH="1" rot="5400000">
            <a:off x="-1022808" y="-109009"/>
            <a:ext cx="4714425" cy="4483940"/>
          </a:xfrm>
          <a:custGeom>
            <a:rect b="b" l="l" r="r" t="t"/>
            <a:pathLst>
              <a:path extrusionOk="0" h="132465" w="139274">
                <a:moveTo>
                  <a:pt x="0" y="130701"/>
                </a:moveTo>
                <a:cubicBezTo>
                  <a:pt x="2553" y="101066"/>
                  <a:pt x="29150" y="108178"/>
                  <a:pt x="40548" y="99637"/>
                </a:cubicBezTo>
                <a:cubicBezTo>
                  <a:pt x="55624" y="88300"/>
                  <a:pt x="52402" y="65320"/>
                  <a:pt x="69394" y="55837"/>
                </a:cubicBezTo>
                <a:cubicBezTo>
                  <a:pt x="75473" y="52433"/>
                  <a:pt x="82798" y="51764"/>
                  <a:pt x="89759" y="50427"/>
                </a:cubicBezTo>
                <a:cubicBezTo>
                  <a:pt x="96689" y="49089"/>
                  <a:pt x="104045" y="46627"/>
                  <a:pt x="107844" y="41004"/>
                </a:cubicBezTo>
                <a:cubicBezTo>
                  <a:pt x="110580" y="36961"/>
                  <a:pt x="111066" y="31946"/>
                  <a:pt x="111461" y="27174"/>
                </a:cubicBezTo>
                <a:cubicBezTo>
                  <a:pt x="111826" y="22402"/>
                  <a:pt x="112252" y="17356"/>
                  <a:pt x="114957" y="13314"/>
                </a:cubicBezTo>
                <a:cubicBezTo>
                  <a:pt x="117632" y="9241"/>
                  <a:pt x="127358" y="0"/>
                  <a:pt x="137237" y="4803"/>
                </a:cubicBezTo>
                <a:cubicBezTo>
                  <a:pt x="138118" y="5198"/>
                  <a:pt x="139273" y="132464"/>
                  <a:pt x="139273" y="13246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6"/>
          <p:cNvSpPr/>
          <p:nvPr/>
        </p:nvSpPr>
        <p:spPr>
          <a:xfrm flipH="1" rot="5400000">
            <a:off x="-503817" y="-494318"/>
            <a:ext cx="3183457" cy="3723602"/>
          </a:xfrm>
          <a:custGeom>
            <a:rect b="b" l="l" r="r" t="t"/>
            <a:pathLst>
              <a:path extrusionOk="0" h="110003" w="94046">
                <a:moveTo>
                  <a:pt x="94045" y="5138"/>
                </a:moveTo>
                <a:cubicBezTo>
                  <a:pt x="80367" y="1"/>
                  <a:pt x="69577" y="12159"/>
                  <a:pt x="71978" y="25412"/>
                </a:cubicBezTo>
                <a:cubicBezTo>
                  <a:pt x="74014" y="36932"/>
                  <a:pt x="73163" y="45807"/>
                  <a:pt x="70732" y="53558"/>
                </a:cubicBezTo>
                <a:cubicBezTo>
                  <a:pt x="67874" y="62707"/>
                  <a:pt x="61856" y="72403"/>
                  <a:pt x="52859" y="75777"/>
                </a:cubicBezTo>
                <a:cubicBezTo>
                  <a:pt x="46263" y="78270"/>
                  <a:pt x="38968" y="77449"/>
                  <a:pt x="31886" y="77327"/>
                </a:cubicBezTo>
                <a:cubicBezTo>
                  <a:pt x="24804" y="77206"/>
                  <a:pt x="17114" y="78178"/>
                  <a:pt x="12159" y="83194"/>
                </a:cubicBezTo>
                <a:cubicBezTo>
                  <a:pt x="6050" y="89364"/>
                  <a:pt x="6293" y="99395"/>
                  <a:pt x="2068" y="107054"/>
                </a:cubicBezTo>
                <a:cubicBezTo>
                  <a:pt x="1460" y="108118"/>
                  <a:pt x="761" y="109091"/>
                  <a:pt x="1" y="110003"/>
                </a:cubicBezTo>
                <a:lnTo>
                  <a:pt x="94045" y="11000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6"/>
          <p:cNvSpPr/>
          <p:nvPr/>
        </p:nvSpPr>
        <p:spPr>
          <a:xfrm flipH="1" rot="5400000">
            <a:off x="-1172076" y="173953"/>
            <a:ext cx="2072229" cy="1275840"/>
          </a:xfrm>
          <a:custGeom>
            <a:rect b="b" l="l" r="r" t="t"/>
            <a:pathLst>
              <a:path extrusionOk="0" h="37691" w="61218">
                <a:moveTo>
                  <a:pt x="61217" y="0"/>
                </a:moveTo>
                <a:cubicBezTo>
                  <a:pt x="58208" y="4499"/>
                  <a:pt x="54196" y="8146"/>
                  <a:pt x="49180" y="10031"/>
                </a:cubicBezTo>
                <a:cubicBezTo>
                  <a:pt x="42554" y="12553"/>
                  <a:pt x="35259" y="11702"/>
                  <a:pt x="28207" y="11581"/>
                </a:cubicBezTo>
                <a:cubicBezTo>
                  <a:pt x="21125" y="11490"/>
                  <a:pt x="13405" y="12432"/>
                  <a:pt x="8481" y="17447"/>
                </a:cubicBezTo>
                <a:cubicBezTo>
                  <a:pt x="3283" y="22675"/>
                  <a:pt x="2675" y="30730"/>
                  <a:pt x="0" y="37691"/>
                </a:cubicBezTo>
                <a:lnTo>
                  <a:pt x="61217" y="3769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6"/>
          <p:cNvSpPr/>
          <p:nvPr/>
        </p:nvSpPr>
        <p:spPr>
          <a:xfrm flipH="1" rot="-5400000">
            <a:off x="5805848" y="-1358480"/>
            <a:ext cx="3567473" cy="4203974"/>
          </a:xfrm>
          <a:custGeom>
            <a:rect b="b" l="l" r="r" t="t"/>
            <a:pathLst>
              <a:path extrusionOk="0" h="102586" w="87054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"/>
          <p:cNvSpPr/>
          <p:nvPr/>
        </p:nvSpPr>
        <p:spPr>
          <a:xfrm flipH="1" rot="-5400000">
            <a:off x="5430472" y="1205888"/>
            <a:ext cx="6324034" cy="2907285"/>
          </a:xfrm>
          <a:custGeom>
            <a:rect b="b" l="l" r="r" t="t"/>
            <a:pathLst>
              <a:path extrusionOk="0" h="70944" w="15432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6"/>
          <p:cNvSpPr/>
          <p:nvPr/>
        </p:nvSpPr>
        <p:spPr>
          <a:xfrm flipH="1" rot="-5400000">
            <a:off x="6429462" y="-349897"/>
            <a:ext cx="3769258" cy="3464080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"/>
          <p:cNvSpPr/>
          <p:nvPr/>
        </p:nvSpPr>
        <p:spPr>
          <a:xfrm flipH="1" rot="-5400000">
            <a:off x="6846899" y="739763"/>
            <a:ext cx="4714425" cy="4483940"/>
          </a:xfrm>
          <a:custGeom>
            <a:rect b="b" l="l" r="r" t="t"/>
            <a:pathLst>
              <a:path extrusionOk="0" h="132465" w="139274">
                <a:moveTo>
                  <a:pt x="0" y="130701"/>
                </a:moveTo>
                <a:cubicBezTo>
                  <a:pt x="2553" y="101066"/>
                  <a:pt x="29150" y="108178"/>
                  <a:pt x="40548" y="99637"/>
                </a:cubicBezTo>
                <a:cubicBezTo>
                  <a:pt x="55624" y="88300"/>
                  <a:pt x="52402" y="65320"/>
                  <a:pt x="69394" y="55837"/>
                </a:cubicBezTo>
                <a:cubicBezTo>
                  <a:pt x="75473" y="52433"/>
                  <a:pt x="82798" y="51764"/>
                  <a:pt x="89759" y="50427"/>
                </a:cubicBezTo>
                <a:cubicBezTo>
                  <a:pt x="96689" y="49089"/>
                  <a:pt x="104045" y="46627"/>
                  <a:pt x="107844" y="41004"/>
                </a:cubicBezTo>
                <a:cubicBezTo>
                  <a:pt x="110580" y="36961"/>
                  <a:pt x="111066" y="31946"/>
                  <a:pt x="111461" y="27174"/>
                </a:cubicBezTo>
                <a:cubicBezTo>
                  <a:pt x="111826" y="22402"/>
                  <a:pt x="112252" y="17356"/>
                  <a:pt x="114957" y="13314"/>
                </a:cubicBezTo>
                <a:cubicBezTo>
                  <a:pt x="117632" y="9241"/>
                  <a:pt x="127358" y="0"/>
                  <a:pt x="137237" y="4803"/>
                </a:cubicBezTo>
                <a:cubicBezTo>
                  <a:pt x="138118" y="5198"/>
                  <a:pt x="139273" y="132464"/>
                  <a:pt x="139273" y="13246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6"/>
          <p:cNvSpPr/>
          <p:nvPr/>
        </p:nvSpPr>
        <p:spPr>
          <a:xfrm flipH="1" rot="-5400000">
            <a:off x="7868401" y="1780635"/>
            <a:ext cx="3183457" cy="3723602"/>
          </a:xfrm>
          <a:custGeom>
            <a:rect b="b" l="l" r="r" t="t"/>
            <a:pathLst>
              <a:path extrusionOk="0" h="110003" w="94046">
                <a:moveTo>
                  <a:pt x="94045" y="5138"/>
                </a:moveTo>
                <a:cubicBezTo>
                  <a:pt x="80367" y="1"/>
                  <a:pt x="69577" y="12159"/>
                  <a:pt x="71978" y="25412"/>
                </a:cubicBezTo>
                <a:cubicBezTo>
                  <a:pt x="74014" y="36932"/>
                  <a:pt x="73163" y="45807"/>
                  <a:pt x="70732" y="53558"/>
                </a:cubicBezTo>
                <a:cubicBezTo>
                  <a:pt x="67874" y="62707"/>
                  <a:pt x="61856" y="72403"/>
                  <a:pt x="52859" y="75777"/>
                </a:cubicBezTo>
                <a:cubicBezTo>
                  <a:pt x="46263" y="78270"/>
                  <a:pt x="38968" y="77449"/>
                  <a:pt x="31886" y="77327"/>
                </a:cubicBezTo>
                <a:cubicBezTo>
                  <a:pt x="24804" y="77206"/>
                  <a:pt x="17114" y="78178"/>
                  <a:pt x="12159" y="83194"/>
                </a:cubicBezTo>
                <a:cubicBezTo>
                  <a:pt x="6050" y="89364"/>
                  <a:pt x="6293" y="99395"/>
                  <a:pt x="2068" y="107054"/>
                </a:cubicBezTo>
                <a:cubicBezTo>
                  <a:pt x="1460" y="108118"/>
                  <a:pt x="761" y="109091"/>
                  <a:pt x="1" y="110003"/>
                </a:cubicBezTo>
                <a:lnTo>
                  <a:pt x="94045" y="11000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6"/>
          <p:cNvSpPr/>
          <p:nvPr/>
        </p:nvSpPr>
        <p:spPr>
          <a:xfrm flipH="1" rot="-5400000">
            <a:off x="8390813" y="3560126"/>
            <a:ext cx="2072229" cy="1275840"/>
          </a:xfrm>
          <a:custGeom>
            <a:rect b="b" l="l" r="r" t="t"/>
            <a:pathLst>
              <a:path extrusionOk="0" h="37691" w="61218">
                <a:moveTo>
                  <a:pt x="61217" y="0"/>
                </a:moveTo>
                <a:cubicBezTo>
                  <a:pt x="58208" y="4499"/>
                  <a:pt x="54196" y="8146"/>
                  <a:pt x="49180" y="10031"/>
                </a:cubicBezTo>
                <a:cubicBezTo>
                  <a:pt x="42554" y="12553"/>
                  <a:pt x="35259" y="11702"/>
                  <a:pt x="28207" y="11581"/>
                </a:cubicBezTo>
                <a:cubicBezTo>
                  <a:pt x="21125" y="11490"/>
                  <a:pt x="13405" y="12432"/>
                  <a:pt x="8481" y="17447"/>
                </a:cubicBezTo>
                <a:cubicBezTo>
                  <a:pt x="3283" y="22675"/>
                  <a:pt x="2675" y="30730"/>
                  <a:pt x="0" y="37691"/>
                </a:cubicBezTo>
                <a:lnTo>
                  <a:pt x="61217" y="3769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6"/>
          <p:cNvSpPr/>
          <p:nvPr/>
        </p:nvSpPr>
        <p:spPr>
          <a:xfrm flipH="1" rot="5400000">
            <a:off x="-1606355" y="2088224"/>
            <a:ext cx="3567473" cy="4203974"/>
          </a:xfrm>
          <a:custGeom>
            <a:rect b="b" l="l" r="r" t="t"/>
            <a:pathLst>
              <a:path extrusionOk="0" h="102586" w="87054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6"/>
          <p:cNvSpPr/>
          <p:nvPr/>
        </p:nvSpPr>
        <p:spPr>
          <a:xfrm flipH="1" rot="5400000">
            <a:off x="-2431754" y="1819535"/>
            <a:ext cx="3769258" cy="3464080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/>
          <p:nvPr/>
        </p:nvSpPr>
        <p:spPr>
          <a:xfrm rot="5400000">
            <a:off x="-524808" y="1494138"/>
            <a:ext cx="4714425" cy="4483940"/>
          </a:xfrm>
          <a:custGeom>
            <a:rect b="b" l="l" r="r" t="t"/>
            <a:pathLst>
              <a:path extrusionOk="0" h="132465" w="139274">
                <a:moveTo>
                  <a:pt x="0" y="130701"/>
                </a:moveTo>
                <a:cubicBezTo>
                  <a:pt x="2553" y="101066"/>
                  <a:pt x="29150" y="108178"/>
                  <a:pt x="40548" y="99637"/>
                </a:cubicBezTo>
                <a:cubicBezTo>
                  <a:pt x="55624" y="88300"/>
                  <a:pt x="52402" y="65320"/>
                  <a:pt x="69394" y="55837"/>
                </a:cubicBezTo>
                <a:cubicBezTo>
                  <a:pt x="75473" y="52433"/>
                  <a:pt x="82798" y="51764"/>
                  <a:pt x="89759" y="50427"/>
                </a:cubicBezTo>
                <a:cubicBezTo>
                  <a:pt x="96689" y="49089"/>
                  <a:pt x="104045" y="46627"/>
                  <a:pt x="107844" y="41004"/>
                </a:cubicBezTo>
                <a:cubicBezTo>
                  <a:pt x="110580" y="36961"/>
                  <a:pt x="111066" y="31946"/>
                  <a:pt x="111461" y="27174"/>
                </a:cubicBezTo>
                <a:cubicBezTo>
                  <a:pt x="111826" y="22402"/>
                  <a:pt x="112252" y="17356"/>
                  <a:pt x="114957" y="13314"/>
                </a:cubicBezTo>
                <a:cubicBezTo>
                  <a:pt x="117632" y="9241"/>
                  <a:pt x="127358" y="0"/>
                  <a:pt x="137237" y="4803"/>
                </a:cubicBezTo>
                <a:cubicBezTo>
                  <a:pt x="138118" y="5198"/>
                  <a:pt x="139273" y="132464"/>
                  <a:pt x="139273" y="13246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7"/>
          <p:cNvSpPr/>
          <p:nvPr/>
        </p:nvSpPr>
        <p:spPr>
          <a:xfrm rot="5400000">
            <a:off x="-5817" y="2639785"/>
            <a:ext cx="3183457" cy="3723602"/>
          </a:xfrm>
          <a:custGeom>
            <a:rect b="b" l="l" r="r" t="t"/>
            <a:pathLst>
              <a:path extrusionOk="0" h="110003" w="94046">
                <a:moveTo>
                  <a:pt x="94045" y="5138"/>
                </a:moveTo>
                <a:cubicBezTo>
                  <a:pt x="80367" y="1"/>
                  <a:pt x="69577" y="12159"/>
                  <a:pt x="71978" y="25412"/>
                </a:cubicBezTo>
                <a:cubicBezTo>
                  <a:pt x="74014" y="36932"/>
                  <a:pt x="73163" y="45807"/>
                  <a:pt x="70732" y="53558"/>
                </a:cubicBezTo>
                <a:cubicBezTo>
                  <a:pt x="67874" y="62707"/>
                  <a:pt x="61856" y="72403"/>
                  <a:pt x="52859" y="75777"/>
                </a:cubicBezTo>
                <a:cubicBezTo>
                  <a:pt x="46263" y="78270"/>
                  <a:pt x="38968" y="77449"/>
                  <a:pt x="31886" y="77327"/>
                </a:cubicBezTo>
                <a:cubicBezTo>
                  <a:pt x="24804" y="77206"/>
                  <a:pt x="17114" y="78178"/>
                  <a:pt x="12159" y="83194"/>
                </a:cubicBezTo>
                <a:cubicBezTo>
                  <a:pt x="6050" y="89364"/>
                  <a:pt x="6293" y="99395"/>
                  <a:pt x="2068" y="107054"/>
                </a:cubicBezTo>
                <a:cubicBezTo>
                  <a:pt x="1460" y="108118"/>
                  <a:pt x="761" y="109091"/>
                  <a:pt x="1" y="110003"/>
                </a:cubicBezTo>
                <a:lnTo>
                  <a:pt x="94045" y="1100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7"/>
          <p:cNvSpPr/>
          <p:nvPr/>
        </p:nvSpPr>
        <p:spPr>
          <a:xfrm rot="5400000">
            <a:off x="-674076" y="4419276"/>
            <a:ext cx="2072229" cy="1275840"/>
          </a:xfrm>
          <a:custGeom>
            <a:rect b="b" l="l" r="r" t="t"/>
            <a:pathLst>
              <a:path extrusionOk="0" h="37691" w="61218">
                <a:moveTo>
                  <a:pt x="61217" y="0"/>
                </a:moveTo>
                <a:cubicBezTo>
                  <a:pt x="58208" y="4499"/>
                  <a:pt x="54196" y="8146"/>
                  <a:pt x="49180" y="10031"/>
                </a:cubicBezTo>
                <a:cubicBezTo>
                  <a:pt x="42554" y="12553"/>
                  <a:pt x="35259" y="11702"/>
                  <a:pt x="28207" y="11581"/>
                </a:cubicBezTo>
                <a:cubicBezTo>
                  <a:pt x="21125" y="11490"/>
                  <a:pt x="13405" y="12432"/>
                  <a:pt x="8481" y="17447"/>
                </a:cubicBezTo>
                <a:cubicBezTo>
                  <a:pt x="3283" y="22675"/>
                  <a:pt x="2675" y="30730"/>
                  <a:pt x="0" y="37691"/>
                </a:cubicBezTo>
                <a:lnTo>
                  <a:pt x="61217" y="3769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7"/>
          <p:cNvSpPr/>
          <p:nvPr/>
        </p:nvSpPr>
        <p:spPr>
          <a:xfrm rot="-5400000">
            <a:off x="5073598" y="3095424"/>
            <a:ext cx="3567473" cy="4203974"/>
          </a:xfrm>
          <a:custGeom>
            <a:rect b="b" l="l" r="r" t="t"/>
            <a:pathLst>
              <a:path extrusionOk="0" h="102586" w="87054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/>
          <p:nvPr/>
        </p:nvSpPr>
        <p:spPr>
          <a:xfrm rot="-5400000">
            <a:off x="4698222" y="1827745"/>
            <a:ext cx="6324034" cy="2907285"/>
          </a:xfrm>
          <a:custGeom>
            <a:rect b="b" l="l" r="r" t="t"/>
            <a:pathLst>
              <a:path extrusionOk="0" h="70944" w="15432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7"/>
          <p:cNvSpPr/>
          <p:nvPr/>
        </p:nvSpPr>
        <p:spPr>
          <a:xfrm rot="-5400000">
            <a:off x="5697212" y="2826735"/>
            <a:ext cx="3769258" cy="3464080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/>
          <p:nvPr/>
        </p:nvSpPr>
        <p:spPr>
          <a:xfrm flipH="1">
            <a:off x="6761925" y="-156750"/>
            <a:ext cx="2753875" cy="3251575"/>
          </a:xfrm>
          <a:custGeom>
            <a:rect b="b" l="l" r="r" t="t"/>
            <a:pathLst>
              <a:path extrusionOk="0" h="130063" w="110155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8"/>
          <p:cNvSpPr/>
          <p:nvPr/>
        </p:nvSpPr>
        <p:spPr>
          <a:xfrm rot="10800000">
            <a:off x="6946525" y="-754575"/>
            <a:ext cx="2299450" cy="2113275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8"/>
          <p:cNvSpPr/>
          <p:nvPr/>
        </p:nvSpPr>
        <p:spPr>
          <a:xfrm flipH="1" rot="10800000">
            <a:off x="-610111" y="-420997"/>
            <a:ext cx="2407478" cy="2837016"/>
          </a:xfrm>
          <a:custGeom>
            <a:rect b="b" l="l" r="r" t="t"/>
            <a:pathLst>
              <a:path extrusionOk="0" h="102586" w="87054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8"/>
          <p:cNvSpPr/>
          <p:nvPr/>
        </p:nvSpPr>
        <p:spPr>
          <a:xfrm flipH="1" rot="10800000">
            <a:off x="-562185" y="-205384"/>
            <a:ext cx="4267720" cy="1961956"/>
          </a:xfrm>
          <a:custGeom>
            <a:rect b="b" l="l" r="r" t="t"/>
            <a:pathLst>
              <a:path extrusionOk="0" h="70944" w="15432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8"/>
          <p:cNvSpPr/>
          <p:nvPr/>
        </p:nvSpPr>
        <p:spPr>
          <a:xfrm flipH="1" rot="10800000">
            <a:off x="-562185" y="-393259"/>
            <a:ext cx="2543652" cy="2337705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29"/>
          <p:cNvSpPr/>
          <p:nvPr/>
        </p:nvSpPr>
        <p:spPr>
          <a:xfrm flipH="1" rot="10800000">
            <a:off x="659175" y="-328750"/>
            <a:ext cx="3566200" cy="1412675"/>
          </a:xfrm>
          <a:custGeom>
            <a:rect b="b" l="l" r="r" t="t"/>
            <a:pathLst>
              <a:path extrusionOk="0" h="56507" w="142648">
                <a:moveTo>
                  <a:pt x="142647" y="56476"/>
                </a:moveTo>
                <a:cubicBezTo>
                  <a:pt x="139456" y="54986"/>
                  <a:pt x="136416" y="53132"/>
                  <a:pt x="133286" y="50457"/>
                </a:cubicBezTo>
                <a:cubicBezTo>
                  <a:pt x="127814" y="45776"/>
                  <a:pt x="119030" y="30396"/>
                  <a:pt x="115230" y="26718"/>
                </a:cubicBezTo>
                <a:cubicBezTo>
                  <a:pt x="100944" y="12858"/>
                  <a:pt x="82981" y="19271"/>
                  <a:pt x="66415" y="22341"/>
                </a:cubicBezTo>
                <a:cubicBezTo>
                  <a:pt x="56962" y="24104"/>
                  <a:pt x="47478" y="22828"/>
                  <a:pt x="39211" y="17721"/>
                </a:cubicBezTo>
                <a:cubicBezTo>
                  <a:pt x="31855" y="13162"/>
                  <a:pt x="15958" y="1"/>
                  <a:pt x="0" y="4834"/>
                </a:cubicBezTo>
                <a:lnTo>
                  <a:pt x="11216" y="56506"/>
                </a:lnTo>
                <a:lnTo>
                  <a:pt x="142647" y="565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9"/>
          <p:cNvSpPr/>
          <p:nvPr/>
        </p:nvSpPr>
        <p:spPr>
          <a:xfrm flipH="1" rot="10800000">
            <a:off x="-154025" y="-157975"/>
            <a:ext cx="2176350" cy="2564650"/>
          </a:xfrm>
          <a:custGeom>
            <a:rect b="b" l="l" r="r" t="t"/>
            <a:pathLst>
              <a:path extrusionOk="0" h="102586" w="87054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9"/>
          <p:cNvSpPr/>
          <p:nvPr/>
        </p:nvSpPr>
        <p:spPr>
          <a:xfrm flipH="1" rot="10800000">
            <a:off x="-110700" y="-132900"/>
            <a:ext cx="2299450" cy="2113275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9"/>
          <p:cNvSpPr/>
          <p:nvPr/>
        </p:nvSpPr>
        <p:spPr>
          <a:xfrm rot="10800000">
            <a:off x="6425950" y="2109538"/>
            <a:ext cx="2753875" cy="3251575"/>
          </a:xfrm>
          <a:custGeom>
            <a:rect b="b" l="l" r="r" t="t"/>
            <a:pathLst>
              <a:path extrusionOk="0" h="130063" w="110155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9"/>
          <p:cNvSpPr/>
          <p:nvPr/>
        </p:nvSpPr>
        <p:spPr>
          <a:xfrm rot="10800000">
            <a:off x="6267900" y="3462388"/>
            <a:ext cx="2911925" cy="1775125"/>
          </a:xfrm>
          <a:custGeom>
            <a:rect b="b" l="l" r="r" t="t"/>
            <a:pathLst>
              <a:path extrusionOk="0" h="71005" w="116477">
                <a:moveTo>
                  <a:pt x="0" y="0"/>
                </a:moveTo>
                <a:lnTo>
                  <a:pt x="0" y="71004"/>
                </a:lnTo>
                <a:cubicBezTo>
                  <a:pt x="1702" y="70579"/>
                  <a:pt x="3283" y="69941"/>
                  <a:pt x="4772" y="69059"/>
                </a:cubicBezTo>
                <a:cubicBezTo>
                  <a:pt x="10608" y="65685"/>
                  <a:pt x="14833" y="59788"/>
                  <a:pt x="18572" y="53892"/>
                </a:cubicBezTo>
                <a:cubicBezTo>
                  <a:pt x="22280" y="47995"/>
                  <a:pt x="25837" y="41855"/>
                  <a:pt x="31034" y="37326"/>
                </a:cubicBezTo>
                <a:cubicBezTo>
                  <a:pt x="37934" y="31277"/>
                  <a:pt x="47083" y="28846"/>
                  <a:pt x="56019" y="28056"/>
                </a:cubicBezTo>
                <a:cubicBezTo>
                  <a:pt x="64956" y="27235"/>
                  <a:pt x="73953" y="27843"/>
                  <a:pt x="82889" y="26961"/>
                </a:cubicBezTo>
                <a:cubicBezTo>
                  <a:pt x="91826" y="26080"/>
                  <a:pt x="100944" y="23587"/>
                  <a:pt x="107783" y="17387"/>
                </a:cubicBezTo>
                <a:cubicBezTo>
                  <a:pt x="112555" y="13040"/>
                  <a:pt x="115929" y="6596"/>
                  <a:pt x="116476" y="31"/>
                </a:cubicBezTo>
                <a:lnTo>
                  <a:pt x="0" y="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9"/>
          <p:cNvSpPr/>
          <p:nvPr/>
        </p:nvSpPr>
        <p:spPr>
          <a:xfrm rot="10800000">
            <a:off x="7368975" y="4533838"/>
            <a:ext cx="1810850" cy="703675"/>
          </a:xfrm>
          <a:custGeom>
            <a:rect b="b" l="l" r="r" t="t"/>
            <a:pathLst>
              <a:path extrusionOk="0" h="28147" w="72434">
                <a:moveTo>
                  <a:pt x="0" y="0"/>
                </a:moveTo>
                <a:lnTo>
                  <a:pt x="0" y="28147"/>
                </a:lnTo>
                <a:cubicBezTo>
                  <a:pt x="4012" y="26870"/>
                  <a:pt x="8177" y="26110"/>
                  <a:pt x="12310" y="25745"/>
                </a:cubicBezTo>
                <a:cubicBezTo>
                  <a:pt x="21247" y="24955"/>
                  <a:pt x="30274" y="25563"/>
                  <a:pt x="39180" y="24682"/>
                </a:cubicBezTo>
                <a:cubicBezTo>
                  <a:pt x="48117" y="23800"/>
                  <a:pt x="57235" y="21308"/>
                  <a:pt x="64074" y="15107"/>
                </a:cubicBezTo>
                <a:cubicBezTo>
                  <a:pt x="68299" y="11277"/>
                  <a:pt x="71400" y="5745"/>
                  <a:pt x="7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1_1_1">
    <p:bg>
      <p:bgPr>
        <a:solidFill>
          <a:srgbClr val="46A9E7">
            <a:alpha val="7140"/>
          </a:srgbClr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idx="12" type="sldNum"/>
          </p:nvPr>
        </p:nvSpPr>
        <p:spPr>
          <a:xfrm flipH="1" rot="10800000">
            <a:off x="8404384" y="-3488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0"/>
          <p:cNvSpPr/>
          <p:nvPr/>
        </p:nvSpPr>
        <p:spPr>
          <a:xfrm>
            <a:off x="659175" y="3948438"/>
            <a:ext cx="3566200" cy="1412675"/>
          </a:xfrm>
          <a:custGeom>
            <a:rect b="b" l="l" r="r" t="t"/>
            <a:pathLst>
              <a:path extrusionOk="0" h="56507" w="142648">
                <a:moveTo>
                  <a:pt x="142647" y="56476"/>
                </a:moveTo>
                <a:cubicBezTo>
                  <a:pt x="139456" y="54986"/>
                  <a:pt x="136416" y="53132"/>
                  <a:pt x="133286" y="50457"/>
                </a:cubicBezTo>
                <a:cubicBezTo>
                  <a:pt x="127814" y="45776"/>
                  <a:pt x="119030" y="30396"/>
                  <a:pt x="115230" y="26718"/>
                </a:cubicBezTo>
                <a:cubicBezTo>
                  <a:pt x="100944" y="12858"/>
                  <a:pt x="82981" y="19271"/>
                  <a:pt x="66415" y="22341"/>
                </a:cubicBezTo>
                <a:cubicBezTo>
                  <a:pt x="56962" y="24104"/>
                  <a:pt x="47478" y="22828"/>
                  <a:pt x="39211" y="17721"/>
                </a:cubicBezTo>
                <a:cubicBezTo>
                  <a:pt x="31855" y="13162"/>
                  <a:pt x="15958" y="1"/>
                  <a:pt x="0" y="4834"/>
                </a:cubicBezTo>
                <a:lnTo>
                  <a:pt x="11216" y="56506"/>
                </a:lnTo>
                <a:lnTo>
                  <a:pt x="142647" y="565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"/>
          <p:cNvSpPr/>
          <p:nvPr/>
        </p:nvSpPr>
        <p:spPr>
          <a:xfrm>
            <a:off x="-154025" y="2625688"/>
            <a:ext cx="2176350" cy="2564650"/>
          </a:xfrm>
          <a:custGeom>
            <a:rect b="b" l="l" r="r" t="t"/>
            <a:pathLst>
              <a:path extrusionOk="0" h="102586" w="87054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0"/>
          <p:cNvSpPr/>
          <p:nvPr/>
        </p:nvSpPr>
        <p:spPr>
          <a:xfrm>
            <a:off x="-110700" y="3051988"/>
            <a:ext cx="2299450" cy="2113275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0"/>
          <p:cNvSpPr/>
          <p:nvPr/>
        </p:nvSpPr>
        <p:spPr>
          <a:xfrm flipH="1">
            <a:off x="6425950" y="-328750"/>
            <a:ext cx="2753875" cy="3251575"/>
          </a:xfrm>
          <a:custGeom>
            <a:rect b="b" l="l" r="r" t="t"/>
            <a:pathLst>
              <a:path extrusionOk="0" h="130063" w="110155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0"/>
          <p:cNvSpPr/>
          <p:nvPr/>
        </p:nvSpPr>
        <p:spPr>
          <a:xfrm flipH="1">
            <a:off x="6267900" y="-205150"/>
            <a:ext cx="2911925" cy="1775125"/>
          </a:xfrm>
          <a:custGeom>
            <a:rect b="b" l="l" r="r" t="t"/>
            <a:pathLst>
              <a:path extrusionOk="0" h="71005" w="116477">
                <a:moveTo>
                  <a:pt x="0" y="0"/>
                </a:moveTo>
                <a:lnTo>
                  <a:pt x="0" y="71004"/>
                </a:lnTo>
                <a:cubicBezTo>
                  <a:pt x="1702" y="70579"/>
                  <a:pt x="3283" y="69941"/>
                  <a:pt x="4772" y="69059"/>
                </a:cubicBezTo>
                <a:cubicBezTo>
                  <a:pt x="10608" y="65685"/>
                  <a:pt x="14833" y="59788"/>
                  <a:pt x="18572" y="53892"/>
                </a:cubicBezTo>
                <a:cubicBezTo>
                  <a:pt x="22280" y="47995"/>
                  <a:pt x="25837" y="41855"/>
                  <a:pt x="31034" y="37326"/>
                </a:cubicBezTo>
                <a:cubicBezTo>
                  <a:pt x="37934" y="31277"/>
                  <a:pt x="47083" y="28846"/>
                  <a:pt x="56019" y="28056"/>
                </a:cubicBezTo>
                <a:cubicBezTo>
                  <a:pt x="64956" y="27235"/>
                  <a:pt x="73953" y="27843"/>
                  <a:pt x="82889" y="26961"/>
                </a:cubicBezTo>
                <a:cubicBezTo>
                  <a:pt x="91826" y="26080"/>
                  <a:pt x="100944" y="23587"/>
                  <a:pt x="107783" y="17387"/>
                </a:cubicBezTo>
                <a:cubicBezTo>
                  <a:pt x="112555" y="13040"/>
                  <a:pt x="115929" y="6596"/>
                  <a:pt x="116476" y="31"/>
                </a:cubicBezTo>
                <a:lnTo>
                  <a:pt x="0" y="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0"/>
          <p:cNvSpPr/>
          <p:nvPr/>
        </p:nvSpPr>
        <p:spPr>
          <a:xfrm flipH="1">
            <a:off x="7368975" y="-205150"/>
            <a:ext cx="1810850" cy="703675"/>
          </a:xfrm>
          <a:custGeom>
            <a:rect b="b" l="l" r="r" t="t"/>
            <a:pathLst>
              <a:path extrusionOk="0" h="28147" w="72434">
                <a:moveTo>
                  <a:pt x="0" y="0"/>
                </a:moveTo>
                <a:lnTo>
                  <a:pt x="0" y="28147"/>
                </a:lnTo>
                <a:cubicBezTo>
                  <a:pt x="4012" y="26870"/>
                  <a:pt x="8177" y="26110"/>
                  <a:pt x="12310" y="25745"/>
                </a:cubicBezTo>
                <a:cubicBezTo>
                  <a:pt x="21247" y="24955"/>
                  <a:pt x="30274" y="25563"/>
                  <a:pt x="39180" y="24682"/>
                </a:cubicBezTo>
                <a:cubicBezTo>
                  <a:pt x="48117" y="23800"/>
                  <a:pt x="57235" y="21308"/>
                  <a:pt x="64074" y="15107"/>
                </a:cubicBezTo>
                <a:cubicBezTo>
                  <a:pt x="68299" y="11277"/>
                  <a:pt x="71400" y="5745"/>
                  <a:pt x="7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720000" y="1152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4"/>
          <p:cNvSpPr/>
          <p:nvPr/>
        </p:nvSpPr>
        <p:spPr>
          <a:xfrm flipH="1">
            <a:off x="-2459185" y="-440035"/>
            <a:ext cx="4551819" cy="1823266"/>
          </a:xfrm>
          <a:custGeom>
            <a:rect b="b" l="l" r="r" t="t"/>
            <a:pathLst>
              <a:path extrusionOk="0" h="65929" w="164593">
                <a:moveTo>
                  <a:pt x="0" y="1"/>
                </a:moveTo>
                <a:cubicBezTo>
                  <a:pt x="1216" y="4074"/>
                  <a:pt x="6353" y="12736"/>
                  <a:pt x="13374" y="15593"/>
                </a:cubicBezTo>
                <a:cubicBezTo>
                  <a:pt x="21855" y="18998"/>
                  <a:pt x="40427" y="17964"/>
                  <a:pt x="53649" y="29819"/>
                </a:cubicBezTo>
                <a:cubicBezTo>
                  <a:pt x="57630" y="33405"/>
                  <a:pt x="60761" y="37843"/>
                  <a:pt x="63862" y="42190"/>
                </a:cubicBezTo>
                <a:cubicBezTo>
                  <a:pt x="66992" y="46536"/>
                  <a:pt x="70275" y="50883"/>
                  <a:pt x="74591" y="54074"/>
                </a:cubicBezTo>
                <a:cubicBezTo>
                  <a:pt x="90731" y="65929"/>
                  <a:pt x="107206" y="53892"/>
                  <a:pt x="122829" y="48178"/>
                </a:cubicBezTo>
                <a:cubicBezTo>
                  <a:pt x="131766" y="44956"/>
                  <a:pt x="140915" y="44257"/>
                  <a:pt x="149790" y="48208"/>
                </a:cubicBezTo>
                <a:cubicBezTo>
                  <a:pt x="157663" y="51764"/>
                  <a:pt x="160611" y="57843"/>
                  <a:pt x="163803" y="65199"/>
                </a:cubicBezTo>
                <a:lnTo>
                  <a:pt x="164593" y="711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/>
          <p:nvPr/>
        </p:nvSpPr>
        <p:spPr>
          <a:xfrm flipH="1">
            <a:off x="7382950" y="3090576"/>
            <a:ext cx="2543652" cy="2337705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">
  <p:cSld name="CUSTOM_9_1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31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51" name="Google Shape;251;p31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2" name="Google Shape;252;p31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53" name="Google Shape;253;p31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31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5" name="Google Shape;255;p31"/>
          <p:cNvSpPr/>
          <p:nvPr/>
        </p:nvSpPr>
        <p:spPr>
          <a:xfrm flipH="1" rot="10800000">
            <a:off x="319050" y="283356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57" name="Google Shape;257;p31"/>
          <p:cNvGrpSpPr/>
          <p:nvPr/>
        </p:nvGrpSpPr>
        <p:grpSpPr>
          <a:xfrm rot="-1197195">
            <a:off x="29343" y="2304796"/>
            <a:ext cx="1386120" cy="2705624"/>
            <a:chOff x="409722" y="228600"/>
            <a:chExt cx="1385931" cy="2705253"/>
          </a:xfrm>
        </p:grpSpPr>
        <p:grpSp>
          <p:nvGrpSpPr>
            <p:cNvPr id="258" name="Google Shape;258;p31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259" name="Google Shape;259;p31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1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1" name="Google Shape;261;p31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31"/>
          <p:cNvGrpSpPr/>
          <p:nvPr/>
        </p:nvGrpSpPr>
        <p:grpSpPr>
          <a:xfrm flipH="1" rot="10800000">
            <a:off x="-9513" y="402390"/>
            <a:ext cx="9177947" cy="4737094"/>
            <a:chOff x="-9513" y="2"/>
            <a:chExt cx="9177947" cy="4737094"/>
          </a:xfrm>
        </p:grpSpPr>
        <p:sp>
          <p:nvSpPr>
            <p:cNvPr id="263" name="Google Shape;263;p31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5374782" y="-402610"/>
            <a:ext cx="4551819" cy="1823266"/>
          </a:xfrm>
          <a:custGeom>
            <a:rect b="b" l="l" r="r" t="t"/>
            <a:pathLst>
              <a:path extrusionOk="0" h="65929" w="164593">
                <a:moveTo>
                  <a:pt x="0" y="1"/>
                </a:moveTo>
                <a:cubicBezTo>
                  <a:pt x="1216" y="4074"/>
                  <a:pt x="6353" y="12736"/>
                  <a:pt x="13374" y="15593"/>
                </a:cubicBezTo>
                <a:cubicBezTo>
                  <a:pt x="21855" y="18998"/>
                  <a:pt x="40427" y="17964"/>
                  <a:pt x="53649" y="29819"/>
                </a:cubicBezTo>
                <a:cubicBezTo>
                  <a:pt x="57630" y="33405"/>
                  <a:pt x="60761" y="37843"/>
                  <a:pt x="63862" y="42190"/>
                </a:cubicBezTo>
                <a:cubicBezTo>
                  <a:pt x="66992" y="46536"/>
                  <a:pt x="70275" y="50883"/>
                  <a:pt x="74591" y="54074"/>
                </a:cubicBezTo>
                <a:cubicBezTo>
                  <a:pt x="90731" y="65929"/>
                  <a:pt x="107206" y="53892"/>
                  <a:pt x="122829" y="48178"/>
                </a:cubicBezTo>
                <a:cubicBezTo>
                  <a:pt x="131766" y="44956"/>
                  <a:pt x="140915" y="44257"/>
                  <a:pt x="149790" y="48208"/>
                </a:cubicBezTo>
                <a:cubicBezTo>
                  <a:pt x="157663" y="51764"/>
                  <a:pt x="160611" y="57843"/>
                  <a:pt x="163803" y="65199"/>
                </a:cubicBezTo>
                <a:lnTo>
                  <a:pt x="164593" y="711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1290763" y="2574925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2" type="subTitle"/>
          </p:nvPr>
        </p:nvSpPr>
        <p:spPr>
          <a:xfrm>
            <a:off x="4945638" y="2574925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3" type="subTitle"/>
          </p:nvPr>
        </p:nvSpPr>
        <p:spPr>
          <a:xfrm>
            <a:off x="1290763" y="3188950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4" type="subTitle"/>
          </p:nvPr>
        </p:nvSpPr>
        <p:spPr>
          <a:xfrm>
            <a:off x="4945638" y="3188950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" name="Google Shape;43;p5"/>
          <p:cNvSpPr/>
          <p:nvPr/>
        </p:nvSpPr>
        <p:spPr>
          <a:xfrm>
            <a:off x="5156207" y="-733135"/>
            <a:ext cx="4551819" cy="1823266"/>
          </a:xfrm>
          <a:custGeom>
            <a:rect b="b" l="l" r="r" t="t"/>
            <a:pathLst>
              <a:path extrusionOk="0" h="65929" w="164593">
                <a:moveTo>
                  <a:pt x="0" y="1"/>
                </a:moveTo>
                <a:cubicBezTo>
                  <a:pt x="1216" y="4074"/>
                  <a:pt x="6353" y="12736"/>
                  <a:pt x="13374" y="15593"/>
                </a:cubicBezTo>
                <a:cubicBezTo>
                  <a:pt x="21855" y="18998"/>
                  <a:pt x="40427" y="17964"/>
                  <a:pt x="53649" y="29819"/>
                </a:cubicBezTo>
                <a:cubicBezTo>
                  <a:pt x="57630" y="33405"/>
                  <a:pt x="60761" y="37843"/>
                  <a:pt x="63862" y="42190"/>
                </a:cubicBezTo>
                <a:cubicBezTo>
                  <a:pt x="66992" y="46536"/>
                  <a:pt x="70275" y="50883"/>
                  <a:pt x="74591" y="54074"/>
                </a:cubicBezTo>
                <a:cubicBezTo>
                  <a:pt x="90731" y="65929"/>
                  <a:pt x="107206" y="53892"/>
                  <a:pt x="122829" y="48178"/>
                </a:cubicBezTo>
                <a:cubicBezTo>
                  <a:pt x="131766" y="44956"/>
                  <a:pt x="140915" y="44257"/>
                  <a:pt x="149790" y="48208"/>
                </a:cubicBezTo>
                <a:cubicBezTo>
                  <a:pt x="157663" y="51764"/>
                  <a:pt x="160611" y="57843"/>
                  <a:pt x="163803" y="65199"/>
                </a:cubicBezTo>
                <a:lnTo>
                  <a:pt x="164593" y="71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-242112" y="3206950"/>
            <a:ext cx="2299450" cy="2113275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-209260" y="3466325"/>
            <a:ext cx="4267720" cy="1961956"/>
          </a:xfrm>
          <a:custGeom>
            <a:rect b="b" l="l" r="r" t="t"/>
            <a:pathLst>
              <a:path extrusionOk="0" h="70944" w="15432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" name="Google Shape;48;p6"/>
          <p:cNvSpPr/>
          <p:nvPr/>
        </p:nvSpPr>
        <p:spPr>
          <a:xfrm flipH="1">
            <a:off x="6531075" y="3775775"/>
            <a:ext cx="3566200" cy="1412675"/>
          </a:xfrm>
          <a:custGeom>
            <a:rect b="b" l="l" r="r" t="t"/>
            <a:pathLst>
              <a:path extrusionOk="0" h="56507" w="142648">
                <a:moveTo>
                  <a:pt x="142647" y="56476"/>
                </a:moveTo>
                <a:cubicBezTo>
                  <a:pt x="139456" y="54986"/>
                  <a:pt x="136416" y="53132"/>
                  <a:pt x="133286" y="50457"/>
                </a:cubicBezTo>
                <a:cubicBezTo>
                  <a:pt x="127814" y="45776"/>
                  <a:pt x="119030" y="30396"/>
                  <a:pt x="115230" y="26718"/>
                </a:cubicBezTo>
                <a:cubicBezTo>
                  <a:pt x="100944" y="12858"/>
                  <a:pt x="82981" y="19271"/>
                  <a:pt x="66415" y="22341"/>
                </a:cubicBezTo>
                <a:cubicBezTo>
                  <a:pt x="56962" y="24104"/>
                  <a:pt x="47478" y="22828"/>
                  <a:pt x="39211" y="17721"/>
                </a:cubicBezTo>
                <a:cubicBezTo>
                  <a:pt x="31855" y="13162"/>
                  <a:pt x="15958" y="1"/>
                  <a:pt x="0" y="4834"/>
                </a:cubicBezTo>
                <a:lnTo>
                  <a:pt x="11216" y="56506"/>
                </a:lnTo>
                <a:lnTo>
                  <a:pt x="142647" y="5650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/>
          <p:nvPr/>
        </p:nvSpPr>
        <p:spPr>
          <a:xfrm flipH="1" rot="10800000">
            <a:off x="-126075" y="-872275"/>
            <a:ext cx="2176350" cy="2564650"/>
          </a:xfrm>
          <a:custGeom>
            <a:rect b="b" l="l" r="r" t="t"/>
            <a:pathLst>
              <a:path extrusionOk="0" h="102586" w="87054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 flipH="1" rot="10800000">
            <a:off x="-858150" y="-225625"/>
            <a:ext cx="2299450" cy="2113275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Tittle Only 1">
  <p:cSld name="TITLE_ONLY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6053282" y="-402610"/>
            <a:ext cx="4551819" cy="1823266"/>
          </a:xfrm>
          <a:custGeom>
            <a:rect b="b" l="l" r="r" t="t"/>
            <a:pathLst>
              <a:path extrusionOk="0" h="65929" w="164593">
                <a:moveTo>
                  <a:pt x="0" y="1"/>
                </a:moveTo>
                <a:cubicBezTo>
                  <a:pt x="1216" y="4074"/>
                  <a:pt x="6353" y="12736"/>
                  <a:pt x="13374" y="15593"/>
                </a:cubicBezTo>
                <a:cubicBezTo>
                  <a:pt x="21855" y="18998"/>
                  <a:pt x="40427" y="17964"/>
                  <a:pt x="53649" y="29819"/>
                </a:cubicBezTo>
                <a:cubicBezTo>
                  <a:pt x="57630" y="33405"/>
                  <a:pt x="60761" y="37843"/>
                  <a:pt x="63862" y="42190"/>
                </a:cubicBezTo>
                <a:cubicBezTo>
                  <a:pt x="66992" y="46536"/>
                  <a:pt x="70275" y="50883"/>
                  <a:pt x="74591" y="54074"/>
                </a:cubicBezTo>
                <a:cubicBezTo>
                  <a:pt x="90731" y="65929"/>
                  <a:pt x="107206" y="53892"/>
                  <a:pt x="122829" y="48178"/>
                </a:cubicBezTo>
                <a:cubicBezTo>
                  <a:pt x="131766" y="44956"/>
                  <a:pt x="140915" y="44257"/>
                  <a:pt x="149790" y="48208"/>
                </a:cubicBezTo>
                <a:cubicBezTo>
                  <a:pt x="157663" y="51764"/>
                  <a:pt x="160611" y="57843"/>
                  <a:pt x="163803" y="65199"/>
                </a:cubicBezTo>
                <a:lnTo>
                  <a:pt x="164593" y="71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" name="Google Shape;54;p7"/>
          <p:cNvSpPr/>
          <p:nvPr/>
        </p:nvSpPr>
        <p:spPr>
          <a:xfrm rot="10800000">
            <a:off x="7074850" y="-626250"/>
            <a:ext cx="2299450" cy="2113275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Tittle Only 2">
  <p:cSld name="TITLE_ONLY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 rot="10800000">
            <a:off x="-1899393" y="4014540"/>
            <a:ext cx="4551819" cy="1823266"/>
          </a:xfrm>
          <a:custGeom>
            <a:rect b="b" l="l" r="r" t="t"/>
            <a:pathLst>
              <a:path extrusionOk="0" h="65929" w="164593">
                <a:moveTo>
                  <a:pt x="0" y="1"/>
                </a:moveTo>
                <a:cubicBezTo>
                  <a:pt x="1216" y="4074"/>
                  <a:pt x="6353" y="12736"/>
                  <a:pt x="13374" y="15593"/>
                </a:cubicBezTo>
                <a:cubicBezTo>
                  <a:pt x="21855" y="18998"/>
                  <a:pt x="40427" y="17964"/>
                  <a:pt x="53649" y="29819"/>
                </a:cubicBezTo>
                <a:cubicBezTo>
                  <a:pt x="57630" y="33405"/>
                  <a:pt x="60761" y="37843"/>
                  <a:pt x="63862" y="42190"/>
                </a:cubicBezTo>
                <a:cubicBezTo>
                  <a:pt x="66992" y="46536"/>
                  <a:pt x="70275" y="50883"/>
                  <a:pt x="74591" y="54074"/>
                </a:cubicBezTo>
                <a:cubicBezTo>
                  <a:pt x="90731" y="65929"/>
                  <a:pt x="107206" y="53892"/>
                  <a:pt x="122829" y="48178"/>
                </a:cubicBezTo>
                <a:cubicBezTo>
                  <a:pt x="131766" y="44956"/>
                  <a:pt x="140915" y="44257"/>
                  <a:pt x="149790" y="48208"/>
                </a:cubicBezTo>
                <a:cubicBezTo>
                  <a:pt x="157663" y="51764"/>
                  <a:pt x="160611" y="57843"/>
                  <a:pt x="163803" y="65199"/>
                </a:cubicBezTo>
                <a:lnTo>
                  <a:pt x="164593" y="71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 rot="-5400000">
            <a:off x="7829613" y="173953"/>
            <a:ext cx="2072229" cy="1275840"/>
          </a:xfrm>
          <a:custGeom>
            <a:rect b="b" l="l" r="r" t="t"/>
            <a:pathLst>
              <a:path extrusionOk="0" h="37691" w="61218">
                <a:moveTo>
                  <a:pt x="61217" y="0"/>
                </a:moveTo>
                <a:cubicBezTo>
                  <a:pt x="58208" y="4499"/>
                  <a:pt x="54196" y="8146"/>
                  <a:pt x="49180" y="10031"/>
                </a:cubicBezTo>
                <a:cubicBezTo>
                  <a:pt x="42554" y="12553"/>
                  <a:pt x="35259" y="11702"/>
                  <a:pt x="28207" y="11581"/>
                </a:cubicBezTo>
                <a:cubicBezTo>
                  <a:pt x="21125" y="11490"/>
                  <a:pt x="13405" y="12432"/>
                  <a:pt x="8481" y="17447"/>
                </a:cubicBezTo>
                <a:cubicBezTo>
                  <a:pt x="3283" y="22675"/>
                  <a:pt x="2675" y="30730"/>
                  <a:pt x="0" y="37691"/>
                </a:cubicBezTo>
                <a:lnTo>
                  <a:pt x="61217" y="376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Tittle Only 3">
  <p:cSld name="TITLE_ONLY_1_1_1">
    <p:bg>
      <p:bgPr>
        <a:solidFill>
          <a:srgbClr val="46A9E7">
            <a:alpha val="7140"/>
          </a:srgbClr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9"/>
          <p:cNvSpPr/>
          <p:nvPr/>
        </p:nvSpPr>
        <p:spPr>
          <a:xfrm>
            <a:off x="6284300" y="1801460"/>
            <a:ext cx="3851622" cy="3663320"/>
          </a:xfrm>
          <a:custGeom>
            <a:rect b="b" l="l" r="r" t="t"/>
            <a:pathLst>
              <a:path extrusionOk="0" h="132465" w="139274">
                <a:moveTo>
                  <a:pt x="0" y="130701"/>
                </a:moveTo>
                <a:cubicBezTo>
                  <a:pt x="2553" y="101066"/>
                  <a:pt x="29150" y="108178"/>
                  <a:pt x="40548" y="99637"/>
                </a:cubicBezTo>
                <a:cubicBezTo>
                  <a:pt x="55624" y="88300"/>
                  <a:pt x="52402" y="65320"/>
                  <a:pt x="69394" y="55837"/>
                </a:cubicBezTo>
                <a:cubicBezTo>
                  <a:pt x="75473" y="52433"/>
                  <a:pt x="82798" y="51764"/>
                  <a:pt x="89759" y="50427"/>
                </a:cubicBezTo>
                <a:cubicBezTo>
                  <a:pt x="96689" y="49089"/>
                  <a:pt x="104045" y="46627"/>
                  <a:pt x="107844" y="41004"/>
                </a:cubicBezTo>
                <a:cubicBezTo>
                  <a:pt x="110580" y="36961"/>
                  <a:pt x="111066" y="31946"/>
                  <a:pt x="111461" y="27174"/>
                </a:cubicBezTo>
                <a:cubicBezTo>
                  <a:pt x="111826" y="22402"/>
                  <a:pt x="112252" y="17356"/>
                  <a:pt x="114957" y="13314"/>
                </a:cubicBezTo>
                <a:cubicBezTo>
                  <a:pt x="117632" y="9241"/>
                  <a:pt x="127358" y="0"/>
                  <a:pt x="137237" y="4803"/>
                </a:cubicBezTo>
                <a:cubicBezTo>
                  <a:pt x="138118" y="5198"/>
                  <a:pt x="139273" y="132464"/>
                  <a:pt x="139273" y="1324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7535080" y="2295937"/>
            <a:ext cx="2600842" cy="3042133"/>
          </a:xfrm>
          <a:custGeom>
            <a:rect b="b" l="l" r="r" t="t"/>
            <a:pathLst>
              <a:path extrusionOk="0" h="110003" w="94046">
                <a:moveTo>
                  <a:pt x="94045" y="5138"/>
                </a:moveTo>
                <a:cubicBezTo>
                  <a:pt x="80367" y="1"/>
                  <a:pt x="69577" y="12159"/>
                  <a:pt x="71978" y="25412"/>
                </a:cubicBezTo>
                <a:cubicBezTo>
                  <a:pt x="74014" y="36932"/>
                  <a:pt x="73163" y="45807"/>
                  <a:pt x="70732" y="53558"/>
                </a:cubicBezTo>
                <a:cubicBezTo>
                  <a:pt x="67874" y="62707"/>
                  <a:pt x="61856" y="72403"/>
                  <a:pt x="52859" y="75777"/>
                </a:cubicBezTo>
                <a:cubicBezTo>
                  <a:pt x="46263" y="78270"/>
                  <a:pt x="38968" y="77449"/>
                  <a:pt x="31886" y="77327"/>
                </a:cubicBezTo>
                <a:cubicBezTo>
                  <a:pt x="24804" y="77206"/>
                  <a:pt x="17114" y="78178"/>
                  <a:pt x="12159" y="83194"/>
                </a:cubicBezTo>
                <a:cubicBezTo>
                  <a:pt x="6050" y="89364"/>
                  <a:pt x="6293" y="99395"/>
                  <a:pt x="2068" y="107054"/>
                </a:cubicBezTo>
                <a:cubicBezTo>
                  <a:pt x="1460" y="108118"/>
                  <a:pt x="761" y="109091"/>
                  <a:pt x="1" y="110003"/>
                </a:cubicBezTo>
                <a:lnTo>
                  <a:pt x="94045" y="11000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-257186" y="2619003"/>
            <a:ext cx="2407478" cy="2837016"/>
          </a:xfrm>
          <a:custGeom>
            <a:rect b="b" l="l" r="r" t="t"/>
            <a:pathLst>
              <a:path extrusionOk="0" h="102586" w="87054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-209260" y="3090576"/>
            <a:ext cx="2543652" cy="2337705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46A9E7">
            <a:alpha val="714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omfortaa"/>
              <a:buNone/>
              <a:defRPr sz="35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23.jpg"/><Relationship Id="rId5" Type="http://schemas.openxmlformats.org/officeDocument/2006/relationships/image" Target="../media/image1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www.youtube.com/watch?v=fz-J0a72T8o" TargetMode="External"/><Relationship Id="rId4" Type="http://schemas.openxmlformats.org/officeDocument/2006/relationships/hyperlink" Target="https://www.youtube.com/watch?v=fz-J0a72T8o" TargetMode="External"/><Relationship Id="rId5" Type="http://schemas.openxmlformats.org/officeDocument/2006/relationships/hyperlink" Target="https://www.youtube.com/watch?v=fz-J0a72T8o" TargetMode="External"/><Relationship Id="rId6" Type="http://schemas.openxmlformats.org/officeDocument/2006/relationships/image" Target="../media/image2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github.com/htmw/Languru/wiki" TargetMode="External"/><Relationship Id="rId4" Type="http://schemas.openxmlformats.org/officeDocument/2006/relationships/hyperlink" Target="https://github.com/htmw/Languru/blob/main/documentation/Deliverable5/CS691%20-%20Radiant%20Team%20Technical%20paper_v2.pdf" TargetMode="External"/><Relationship Id="rId5" Type="http://schemas.openxmlformats.org/officeDocument/2006/relationships/hyperlink" Target="https://github.com/htmw/Languru/blob/main/documentation/Deliverable4/Languru%20User%20Manual_Radiants.pdf" TargetMode="External"/><Relationship Id="rId6" Type="http://schemas.openxmlformats.org/officeDocument/2006/relationships/hyperlink" Target="https://github.com/htmw/Languru/blob/main/documentation/Deliverable4/Languru%20-%20Deployment%20Manual.pdf" TargetMode="External"/><Relationship Id="rId7" Type="http://schemas.openxmlformats.org/officeDocument/2006/relationships/hyperlink" Target="https://github.com/htmw/Languru/blob/main/documentation/Deliverable5/LanguruAPI_%20Documentation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htmw/Languru/wiki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ctrTitle"/>
          </p:nvPr>
        </p:nvSpPr>
        <p:spPr>
          <a:xfrm>
            <a:off x="2045575" y="1077625"/>
            <a:ext cx="5052900" cy="23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Languru</a:t>
            </a:r>
            <a:r>
              <a:rPr lang="en">
                <a:solidFill>
                  <a:schemeClr val="accent1"/>
                </a:solidFill>
              </a:rPr>
              <a:t> App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Radiant Team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1" name="Google Shape;271;p32"/>
          <p:cNvSpPr txBox="1"/>
          <p:nvPr>
            <p:ph idx="1" type="subTitle"/>
          </p:nvPr>
        </p:nvSpPr>
        <p:spPr>
          <a:xfrm>
            <a:off x="2392525" y="3525613"/>
            <a:ext cx="43590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23 - CS692 - Capstone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Pace University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"/>
          <p:cNvSpPr txBox="1"/>
          <p:nvPr>
            <p:ph type="title"/>
          </p:nvPr>
        </p:nvSpPr>
        <p:spPr>
          <a:xfrm>
            <a:off x="720000" y="2344400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sp>
        <p:nvSpPr>
          <p:cNvPr id="371" name="Google Shape;371;p41"/>
          <p:cNvSpPr txBox="1"/>
          <p:nvPr>
            <p:ph idx="2" type="title"/>
          </p:nvPr>
        </p:nvSpPr>
        <p:spPr>
          <a:xfrm>
            <a:off x="2996550" y="1502600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 1 </a:t>
            </a:r>
            <a:endParaRPr/>
          </a:p>
        </p:txBody>
      </p:sp>
      <p:pic>
        <p:nvPicPr>
          <p:cNvPr id="377" name="Google Shape;3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950" y="1093650"/>
            <a:ext cx="6306101" cy="354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 2 </a:t>
            </a:r>
            <a:endParaRPr/>
          </a:p>
        </p:txBody>
      </p:sp>
      <p:pic>
        <p:nvPicPr>
          <p:cNvPr id="383" name="Google Shape;3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913" y="1043000"/>
            <a:ext cx="6386174" cy="359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 3 </a:t>
            </a:r>
            <a:endParaRPr/>
          </a:p>
        </p:txBody>
      </p:sp>
      <p:pic>
        <p:nvPicPr>
          <p:cNvPr id="389" name="Google Shape;3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963" y="1048525"/>
            <a:ext cx="6440074" cy="362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 txBox="1"/>
          <p:nvPr>
            <p:ph type="title"/>
          </p:nvPr>
        </p:nvSpPr>
        <p:spPr>
          <a:xfrm>
            <a:off x="720000" y="2344400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Viable Product</a:t>
            </a:r>
            <a:endParaRPr/>
          </a:p>
        </p:txBody>
      </p:sp>
      <p:sp>
        <p:nvSpPr>
          <p:cNvPr id="395" name="Google Shape;395;p45"/>
          <p:cNvSpPr txBox="1"/>
          <p:nvPr>
            <p:ph idx="2" type="title"/>
          </p:nvPr>
        </p:nvSpPr>
        <p:spPr>
          <a:xfrm>
            <a:off x="2996550" y="1502600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Minimal Viable Product (MVP)</a:t>
            </a:r>
            <a:endParaRPr/>
          </a:p>
        </p:txBody>
      </p:sp>
      <p:sp>
        <p:nvSpPr>
          <p:cNvPr id="401" name="Google Shape;401;p46"/>
          <p:cNvSpPr txBox="1"/>
          <p:nvPr/>
        </p:nvSpPr>
        <p:spPr>
          <a:xfrm>
            <a:off x="715100" y="1202225"/>
            <a:ext cx="6727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naheim"/>
              <a:buChar char="●"/>
            </a:pPr>
            <a:r>
              <a:rPr lang="en" sz="1800">
                <a:latin typeface="Anaheim"/>
                <a:ea typeface="Anaheim"/>
                <a:cs typeface="Anaheim"/>
                <a:sym typeface="Anaheim"/>
              </a:rPr>
              <a:t>Mobile application with speech recording capability</a:t>
            </a:r>
            <a:endParaRPr sz="1800"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naheim"/>
              <a:buChar char="●"/>
            </a:pPr>
            <a:r>
              <a:rPr lang="en" sz="1800">
                <a:latin typeface="Anaheim"/>
                <a:ea typeface="Anaheim"/>
                <a:cs typeface="Anaheim"/>
                <a:sym typeface="Anaheim"/>
              </a:rPr>
              <a:t>Machine learning algorithm/API to break down individual spoken words, detect, and note incorrect pronunciations</a:t>
            </a:r>
            <a:endParaRPr sz="1800"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naheim"/>
              <a:buChar char="●"/>
            </a:pPr>
            <a:r>
              <a:rPr lang="en" sz="1800">
                <a:latin typeface="Anaheim"/>
                <a:ea typeface="Anaheim"/>
                <a:cs typeface="Anaheim"/>
                <a:sym typeface="Anaheim"/>
              </a:rPr>
              <a:t>Server with functionality to receive voice data and send back analyzed data</a:t>
            </a:r>
            <a:endParaRPr sz="1800"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naheim"/>
              <a:buChar char="●"/>
            </a:pPr>
            <a:r>
              <a:rPr lang="en" sz="1800">
                <a:latin typeface="Anaheim"/>
                <a:ea typeface="Anaheim"/>
                <a:cs typeface="Anaheim"/>
                <a:sym typeface="Anaheim"/>
              </a:rPr>
              <a:t>Server to host machine learning model</a:t>
            </a:r>
            <a:endParaRPr sz="1800"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naheim"/>
                <a:ea typeface="Anaheim"/>
                <a:cs typeface="Anaheim"/>
                <a:sym typeface="Anaheim"/>
              </a:rPr>
              <a:t>Steps:</a:t>
            </a:r>
            <a:endParaRPr b="1" sz="18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02" name="Google Shape;402;p46"/>
          <p:cNvPicPr preferRelativeResize="0"/>
          <p:nvPr/>
        </p:nvPicPr>
        <p:blipFill rotWithShape="1">
          <a:blip r:embed="rId3">
            <a:alphaModFix/>
          </a:blip>
          <a:srcRect b="0" l="6586" r="2313" t="0"/>
          <a:stretch/>
        </p:blipFill>
        <p:spPr>
          <a:xfrm>
            <a:off x="1630850" y="3165292"/>
            <a:ext cx="6249149" cy="1714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7"/>
          <p:cNvSpPr txBox="1"/>
          <p:nvPr>
            <p:ph type="title"/>
          </p:nvPr>
        </p:nvSpPr>
        <p:spPr>
          <a:xfrm>
            <a:off x="2525675" y="2285400"/>
            <a:ext cx="4092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App Logo</a:t>
            </a:r>
            <a:endParaRPr sz="3000"/>
          </a:p>
        </p:txBody>
      </p:sp>
      <p:sp>
        <p:nvSpPr>
          <p:cNvPr id="408" name="Google Shape;408;p47"/>
          <p:cNvSpPr txBox="1"/>
          <p:nvPr>
            <p:ph idx="1" type="subTitle"/>
          </p:nvPr>
        </p:nvSpPr>
        <p:spPr>
          <a:xfrm>
            <a:off x="1546200" y="2660850"/>
            <a:ext cx="6051600" cy="18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app’s name : “Languru” cleverly merges “language” and “guru” to signify its purpose. The dominant theme for the application will be a soothing shade of blue, reflecting a tranquil and user-friendly.</a:t>
            </a:r>
            <a:endParaRPr sz="1800"/>
          </a:p>
        </p:txBody>
      </p:sp>
      <p:pic>
        <p:nvPicPr>
          <p:cNvPr id="409" name="Google Shape;4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025" y="697300"/>
            <a:ext cx="1605900" cy="1597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25" y="934750"/>
            <a:ext cx="7815436" cy="39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8"/>
          <p:cNvSpPr txBox="1"/>
          <p:nvPr>
            <p:ph idx="4294967295" type="title"/>
          </p:nvPr>
        </p:nvSpPr>
        <p:spPr>
          <a:xfrm>
            <a:off x="788550" y="347950"/>
            <a:ext cx="75669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Mock Up Design</a:t>
            </a:r>
            <a:endParaRPr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9"/>
          <p:cNvSpPr txBox="1"/>
          <p:nvPr>
            <p:ph type="title"/>
          </p:nvPr>
        </p:nvSpPr>
        <p:spPr>
          <a:xfrm>
            <a:off x="720000" y="2744450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</a:t>
            </a:r>
            <a:endParaRPr/>
          </a:p>
        </p:txBody>
      </p:sp>
      <p:sp>
        <p:nvSpPr>
          <p:cNvPr id="421" name="Google Shape;421;p49"/>
          <p:cNvSpPr txBox="1"/>
          <p:nvPr>
            <p:ph idx="2" type="title"/>
          </p:nvPr>
        </p:nvSpPr>
        <p:spPr>
          <a:xfrm>
            <a:off x="2996550" y="1502600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0"/>
          <p:cNvSpPr/>
          <p:nvPr/>
        </p:nvSpPr>
        <p:spPr>
          <a:xfrm>
            <a:off x="5988263" y="1369100"/>
            <a:ext cx="2437800" cy="3239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0"/>
          <p:cNvSpPr/>
          <p:nvPr/>
        </p:nvSpPr>
        <p:spPr>
          <a:xfrm>
            <a:off x="3353100" y="1354125"/>
            <a:ext cx="2437800" cy="3239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0"/>
          <p:cNvSpPr/>
          <p:nvPr/>
        </p:nvSpPr>
        <p:spPr>
          <a:xfrm>
            <a:off x="717938" y="1369100"/>
            <a:ext cx="2437800" cy="3239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Technologies</a:t>
            </a:r>
            <a:endParaRPr sz="3000"/>
          </a:p>
        </p:txBody>
      </p:sp>
      <p:sp>
        <p:nvSpPr>
          <p:cNvPr id="430" name="Google Shape;430;p50"/>
          <p:cNvSpPr txBox="1"/>
          <p:nvPr/>
        </p:nvSpPr>
        <p:spPr>
          <a:xfrm>
            <a:off x="976300" y="3091525"/>
            <a:ext cx="19212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Anaheim"/>
                <a:ea typeface="Anaheim"/>
                <a:cs typeface="Anaheim"/>
                <a:sym typeface="Anaheim"/>
              </a:rPr>
              <a:t>Javascript</a:t>
            </a:r>
            <a:endParaRPr sz="1800">
              <a:solidFill>
                <a:srgbClr val="BF9000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Anaheim"/>
                <a:ea typeface="Anaheim"/>
                <a:cs typeface="Anaheim"/>
                <a:sym typeface="Anaheim"/>
              </a:rPr>
              <a:t>Python</a:t>
            </a:r>
            <a:endParaRPr sz="1800">
              <a:solidFill>
                <a:srgbClr val="BF90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31" name="Google Shape;431;p50"/>
          <p:cNvSpPr txBox="1"/>
          <p:nvPr/>
        </p:nvSpPr>
        <p:spPr>
          <a:xfrm>
            <a:off x="3602841" y="3091525"/>
            <a:ext cx="19212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Anaheim"/>
                <a:ea typeface="Anaheim"/>
                <a:cs typeface="Anaheim"/>
                <a:sym typeface="Anaheim"/>
              </a:rPr>
              <a:t>Amazon Web Services </a:t>
            </a:r>
            <a:endParaRPr sz="1800">
              <a:solidFill>
                <a:srgbClr val="BF9000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Anaheim"/>
                <a:ea typeface="Anaheim"/>
                <a:cs typeface="Anaheim"/>
                <a:sym typeface="Anaheim"/>
              </a:rPr>
              <a:t>(Amplify, S3)</a:t>
            </a:r>
            <a:endParaRPr sz="1800">
              <a:solidFill>
                <a:srgbClr val="BF90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32" name="Google Shape;432;p50"/>
          <p:cNvSpPr txBox="1"/>
          <p:nvPr/>
        </p:nvSpPr>
        <p:spPr>
          <a:xfrm>
            <a:off x="6016775" y="2979225"/>
            <a:ext cx="23808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Anaheim"/>
                <a:ea typeface="Anaheim"/>
                <a:cs typeface="Anaheim"/>
                <a:sym typeface="Anaheim"/>
              </a:rPr>
              <a:t>Amazon Web Services,</a:t>
            </a:r>
            <a:endParaRPr sz="1800">
              <a:solidFill>
                <a:srgbClr val="BF9000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Anaheim"/>
                <a:ea typeface="Anaheim"/>
                <a:cs typeface="Anaheim"/>
                <a:sym typeface="Anaheim"/>
              </a:rPr>
              <a:t>React Native, Git, Github, Xcode, </a:t>
            </a:r>
            <a:endParaRPr sz="1800">
              <a:solidFill>
                <a:srgbClr val="BF9000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Anaheim"/>
                <a:ea typeface="Anaheim"/>
                <a:cs typeface="Anaheim"/>
                <a:sym typeface="Anaheim"/>
              </a:rPr>
              <a:t>Visual Studio Code, Expo, Jira. </a:t>
            </a:r>
            <a:endParaRPr sz="1800">
              <a:solidFill>
                <a:srgbClr val="BF90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433" name="Google Shape;433;p50"/>
          <p:cNvGrpSpPr/>
          <p:nvPr/>
        </p:nvGrpSpPr>
        <p:grpSpPr>
          <a:xfrm>
            <a:off x="6980319" y="1915264"/>
            <a:ext cx="420775" cy="393561"/>
            <a:chOff x="-4118225" y="3990475"/>
            <a:chExt cx="292225" cy="273325"/>
          </a:xfrm>
        </p:grpSpPr>
        <p:sp>
          <p:nvSpPr>
            <p:cNvPr id="434" name="Google Shape;434;p50"/>
            <p:cNvSpPr/>
            <p:nvPr/>
          </p:nvSpPr>
          <p:spPr>
            <a:xfrm>
              <a:off x="-3963850" y="40401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0"/>
            <p:cNvSpPr/>
            <p:nvPr/>
          </p:nvSpPr>
          <p:spPr>
            <a:xfrm>
              <a:off x="-4015050" y="3990475"/>
              <a:ext cx="153600" cy="153625"/>
            </a:xfrm>
            <a:custGeom>
              <a:rect b="b" l="l" r="r" t="t"/>
              <a:pathLst>
                <a:path extrusionOk="0" h="6145" w="6144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0"/>
            <p:cNvSpPr/>
            <p:nvPr/>
          </p:nvSpPr>
          <p:spPr>
            <a:xfrm>
              <a:off x="-4118225" y="4144075"/>
              <a:ext cx="33875" cy="119725"/>
            </a:xfrm>
            <a:custGeom>
              <a:rect b="b" l="l" r="r" t="t"/>
              <a:pathLst>
                <a:path extrusionOk="0" h="4789" w="135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0"/>
            <p:cNvSpPr/>
            <p:nvPr/>
          </p:nvSpPr>
          <p:spPr>
            <a:xfrm>
              <a:off x="-4067050" y="4143750"/>
              <a:ext cx="241050" cy="120050"/>
            </a:xfrm>
            <a:custGeom>
              <a:rect b="b" l="l" r="r" t="t"/>
              <a:pathLst>
                <a:path extrusionOk="0" h="4802" w="9642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50"/>
          <p:cNvGrpSpPr/>
          <p:nvPr/>
        </p:nvGrpSpPr>
        <p:grpSpPr>
          <a:xfrm>
            <a:off x="4362292" y="1844387"/>
            <a:ext cx="419443" cy="420487"/>
            <a:chOff x="-3771675" y="3971775"/>
            <a:chExt cx="291300" cy="292025"/>
          </a:xfrm>
        </p:grpSpPr>
        <p:sp>
          <p:nvSpPr>
            <p:cNvPr id="439" name="Google Shape;439;p50"/>
            <p:cNvSpPr/>
            <p:nvPr/>
          </p:nvSpPr>
          <p:spPr>
            <a:xfrm>
              <a:off x="-3770100" y="3971775"/>
              <a:ext cx="218975" cy="66775"/>
            </a:xfrm>
            <a:custGeom>
              <a:rect b="b" l="l" r="r" t="t"/>
              <a:pathLst>
                <a:path extrusionOk="0" h="2671" w="8759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0" name="Google Shape;440;p50"/>
            <p:cNvSpPr/>
            <p:nvPr/>
          </p:nvSpPr>
          <p:spPr>
            <a:xfrm>
              <a:off x="-3771675" y="4030650"/>
              <a:ext cx="222125" cy="78000"/>
            </a:xfrm>
            <a:custGeom>
              <a:rect b="b" l="l" r="r" t="t"/>
              <a:pathLst>
                <a:path extrusionOk="0" h="3120" w="8885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1" name="Google Shape;441;p50"/>
            <p:cNvSpPr/>
            <p:nvPr/>
          </p:nvSpPr>
          <p:spPr>
            <a:xfrm>
              <a:off x="-3669425" y="4074750"/>
              <a:ext cx="189050" cy="189050"/>
            </a:xfrm>
            <a:custGeom>
              <a:rect b="b" l="l" r="r" t="t"/>
              <a:pathLst>
                <a:path extrusionOk="0" h="7562" w="7562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2" name="Google Shape;442;p50"/>
            <p:cNvSpPr/>
            <p:nvPr/>
          </p:nvSpPr>
          <p:spPr>
            <a:xfrm>
              <a:off x="-3771675" y="4099950"/>
              <a:ext cx="94525" cy="76425"/>
            </a:xfrm>
            <a:custGeom>
              <a:rect b="b" l="l" r="r" t="t"/>
              <a:pathLst>
                <a:path extrusionOk="0" h="3057" w="3781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3" name="Google Shape;443;p50"/>
            <p:cNvSpPr/>
            <p:nvPr/>
          </p:nvSpPr>
          <p:spPr>
            <a:xfrm>
              <a:off x="-3771675" y="4167700"/>
              <a:ext cx="135500" cy="95325"/>
            </a:xfrm>
            <a:custGeom>
              <a:rect b="b" l="l" r="r" t="t"/>
              <a:pathLst>
                <a:path extrusionOk="0" h="3813" w="542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444" name="Google Shape;444;p50"/>
          <p:cNvSpPr txBox="1"/>
          <p:nvPr/>
        </p:nvSpPr>
        <p:spPr>
          <a:xfrm>
            <a:off x="954113" y="2400938"/>
            <a:ext cx="199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Coding language</a:t>
            </a:r>
            <a:r>
              <a:rPr b="1" lang="en" sz="2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24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5" name="Google Shape;445;p50"/>
          <p:cNvSpPr txBox="1"/>
          <p:nvPr/>
        </p:nvSpPr>
        <p:spPr>
          <a:xfrm>
            <a:off x="3785675" y="2486625"/>
            <a:ext cx="155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Database</a:t>
            </a:r>
            <a:r>
              <a:rPr b="1" lang="en" sz="2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20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6" name="Google Shape;446;p50"/>
          <p:cNvSpPr txBox="1"/>
          <p:nvPr/>
        </p:nvSpPr>
        <p:spPr>
          <a:xfrm>
            <a:off x="6607100" y="2486625"/>
            <a:ext cx="136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Tools</a:t>
            </a:r>
            <a:endParaRPr b="1" sz="18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447" name="Google Shape;447;p50"/>
          <p:cNvGrpSpPr/>
          <p:nvPr/>
        </p:nvGrpSpPr>
        <p:grpSpPr>
          <a:xfrm>
            <a:off x="1738354" y="1844791"/>
            <a:ext cx="425310" cy="419659"/>
            <a:chOff x="-1951475" y="3597450"/>
            <a:chExt cx="295375" cy="291450"/>
          </a:xfrm>
        </p:grpSpPr>
        <p:sp>
          <p:nvSpPr>
            <p:cNvPr id="448" name="Google Shape;448;p50"/>
            <p:cNvSpPr/>
            <p:nvPr/>
          </p:nvSpPr>
          <p:spPr>
            <a:xfrm>
              <a:off x="-1951475" y="3597450"/>
              <a:ext cx="170925" cy="34675"/>
            </a:xfrm>
            <a:custGeom>
              <a:rect b="b" l="l" r="r" t="t"/>
              <a:pathLst>
                <a:path extrusionOk="0" h="1387" w="6837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0"/>
            <p:cNvSpPr/>
            <p:nvPr/>
          </p:nvSpPr>
          <p:spPr>
            <a:xfrm>
              <a:off x="-1949900" y="3648650"/>
              <a:ext cx="171725" cy="173300"/>
            </a:xfrm>
            <a:custGeom>
              <a:rect b="b" l="l" r="r" t="t"/>
              <a:pathLst>
                <a:path extrusionOk="0" h="6932" w="6869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50"/>
            <p:cNvSpPr/>
            <p:nvPr/>
          </p:nvSpPr>
          <p:spPr>
            <a:xfrm>
              <a:off x="-1951475" y="3838475"/>
              <a:ext cx="170925" cy="50425"/>
            </a:xfrm>
            <a:custGeom>
              <a:rect b="b" l="l" r="r" t="t"/>
              <a:pathLst>
                <a:path extrusionOk="0" h="2017" w="6837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0"/>
            <p:cNvSpPr/>
            <p:nvPr/>
          </p:nvSpPr>
          <p:spPr>
            <a:xfrm>
              <a:off x="-1912900" y="3675825"/>
              <a:ext cx="256800" cy="202825"/>
            </a:xfrm>
            <a:custGeom>
              <a:rect b="b" l="l" r="r" t="t"/>
              <a:pathLst>
                <a:path extrusionOk="0" h="8113" w="10272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OurTeam</a:t>
            </a:r>
            <a:endParaRPr/>
          </a:p>
        </p:txBody>
      </p:sp>
      <p:pic>
        <p:nvPicPr>
          <p:cNvPr id="277" name="Google Shape;277;p33"/>
          <p:cNvPicPr preferRelativeResize="0"/>
          <p:nvPr/>
        </p:nvPicPr>
        <p:blipFill rotWithShape="1">
          <a:blip r:embed="rId3">
            <a:alphaModFix/>
          </a:blip>
          <a:srcRect b="5150" l="0" r="20102" t="43604"/>
          <a:stretch/>
        </p:blipFill>
        <p:spPr>
          <a:xfrm>
            <a:off x="1980275" y="1214988"/>
            <a:ext cx="1997100" cy="17079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 rotWithShape="1">
          <a:blip r:embed="rId4">
            <a:alphaModFix/>
          </a:blip>
          <a:srcRect b="0" l="0" r="8767" t="51302"/>
          <a:stretch/>
        </p:blipFill>
        <p:spPr>
          <a:xfrm>
            <a:off x="5167225" y="1232688"/>
            <a:ext cx="1997100" cy="1672500"/>
          </a:xfrm>
          <a:prstGeom prst="flowChartAlternateProcess">
            <a:avLst/>
          </a:prstGeom>
          <a:noFill/>
          <a:ln>
            <a:noFill/>
          </a:ln>
        </p:spPr>
      </p:pic>
      <p:sp>
        <p:nvSpPr>
          <p:cNvPr id="279" name="Google Shape;279;p33"/>
          <p:cNvSpPr/>
          <p:nvPr/>
        </p:nvSpPr>
        <p:spPr>
          <a:xfrm>
            <a:off x="4960086" y="3720796"/>
            <a:ext cx="2314500" cy="656400"/>
          </a:xfrm>
          <a:prstGeom prst="roundRect">
            <a:avLst>
              <a:gd fmla="val 671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3"/>
          <p:cNvSpPr/>
          <p:nvPr/>
        </p:nvSpPr>
        <p:spPr>
          <a:xfrm>
            <a:off x="1869414" y="3718396"/>
            <a:ext cx="2314500" cy="656400"/>
          </a:xfrm>
          <a:prstGeom prst="roundRect">
            <a:avLst>
              <a:gd fmla="val 671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3"/>
          <p:cNvSpPr/>
          <p:nvPr/>
        </p:nvSpPr>
        <p:spPr>
          <a:xfrm>
            <a:off x="1883585" y="3175703"/>
            <a:ext cx="2286000" cy="472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9393FB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3"/>
          <p:cNvSpPr/>
          <p:nvPr/>
        </p:nvSpPr>
        <p:spPr>
          <a:xfrm>
            <a:off x="4974415" y="3175703"/>
            <a:ext cx="2286000" cy="472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9393FB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3"/>
          <p:cNvSpPr txBox="1"/>
          <p:nvPr>
            <p:ph idx="4294967295" type="subTitle"/>
          </p:nvPr>
        </p:nvSpPr>
        <p:spPr>
          <a:xfrm>
            <a:off x="5070336" y="3762651"/>
            <a:ext cx="20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Developer</a:t>
            </a:r>
            <a:endParaRPr/>
          </a:p>
        </p:txBody>
      </p:sp>
      <p:sp>
        <p:nvSpPr>
          <p:cNvPr id="284" name="Google Shape;284;p33"/>
          <p:cNvSpPr txBox="1"/>
          <p:nvPr>
            <p:ph idx="4294967295" type="subTitle"/>
          </p:nvPr>
        </p:nvSpPr>
        <p:spPr>
          <a:xfrm>
            <a:off x="1821500" y="3760250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Developer, Scrum Master</a:t>
            </a:r>
            <a:endParaRPr/>
          </a:p>
        </p:txBody>
      </p:sp>
      <p:sp>
        <p:nvSpPr>
          <p:cNvPr id="285" name="Google Shape;285;p33"/>
          <p:cNvSpPr txBox="1"/>
          <p:nvPr>
            <p:ph idx="4294967295" type="subTitle"/>
          </p:nvPr>
        </p:nvSpPr>
        <p:spPr>
          <a:xfrm>
            <a:off x="5236815" y="3227459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Indeevara Tadikonda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6" name="Google Shape;286;p33"/>
          <p:cNvSpPr txBox="1"/>
          <p:nvPr>
            <p:ph idx="4294967295" type="subTitle"/>
          </p:nvPr>
        </p:nvSpPr>
        <p:spPr>
          <a:xfrm>
            <a:off x="1773785" y="3227459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500">
                <a:solidFill>
                  <a:schemeClr val="dk1"/>
                </a:solidFill>
              </a:rPr>
              <a:t>Kate</a:t>
            </a:r>
            <a:r>
              <a:rPr lang="en" sz="1500">
                <a:solidFill>
                  <a:schemeClr val="dk1"/>
                </a:solidFill>
              </a:rPr>
              <a:t> Pham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1"/>
          <p:cNvSpPr txBox="1"/>
          <p:nvPr>
            <p:ph type="title"/>
          </p:nvPr>
        </p:nvSpPr>
        <p:spPr>
          <a:xfrm>
            <a:off x="715100" y="535000"/>
            <a:ext cx="8066400" cy="89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AWS Amplify</a:t>
            </a:r>
            <a:r>
              <a:rPr lang="en" sz="16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was used to manage authenticated users, authentication flow.</a:t>
            </a:r>
            <a:endParaRPr sz="1600">
              <a:solidFill>
                <a:schemeClr val="accen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812" y="986925"/>
            <a:ext cx="6530376" cy="370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2"/>
          <p:cNvSpPr txBox="1"/>
          <p:nvPr>
            <p:ph type="title"/>
          </p:nvPr>
        </p:nvSpPr>
        <p:spPr>
          <a:xfrm>
            <a:off x="720000" y="591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AWS Amplify </a:t>
            </a:r>
            <a:r>
              <a:rPr lang="en" sz="1600">
                <a:latin typeface="Quicksand Medium"/>
                <a:ea typeface="Quicksand Medium"/>
                <a:cs typeface="Quicksand Medium"/>
                <a:sym typeface="Quicksand Medium"/>
              </a:rPr>
              <a:t>was used to manage user’s data</a:t>
            </a:r>
            <a:endParaRPr sz="1600"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52"/>
          <p:cNvPicPr preferRelativeResize="0"/>
          <p:nvPr/>
        </p:nvPicPr>
        <p:blipFill rotWithShape="1">
          <a:blip r:embed="rId3">
            <a:alphaModFix/>
          </a:blip>
          <a:srcRect b="0" l="874" r="874" t="0"/>
          <a:stretch/>
        </p:blipFill>
        <p:spPr>
          <a:xfrm>
            <a:off x="1365024" y="1075150"/>
            <a:ext cx="653037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Diagram</a:t>
            </a:r>
            <a:endParaRPr/>
          </a:p>
        </p:txBody>
      </p:sp>
      <p:pic>
        <p:nvPicPr>
          <p:cNvPr id="469" name="Google Shape;4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775" y="1017725"/>
            <a:ext cx="5557812" cy="37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</a:t>
            </a:r>
            <a:endParaRPr/>
          </a:p>
        </p:txBody>
      </p:sp>
      <p:sp>
        <p:nvSpPr>
          <p:cNvPr id="475" name="Google Shape;475;p54"/>
          <p:cNvSpPr/>
          <p:nvPr/>
        </p:nvSpPr>
        <p:spPr>
          <a:xfrm>
            <a:off x="1425500" y="1521675"/>
            <a:ext cx="1045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  User</a:t>
            </a:r>
            <a:endParaRPr sz="1300"/>
          </a:p>
        </p:txBody>
      </p:sp>
      <p:sp>
        <p:nvSpPr>
          <p:cNvPr id="476" name="Google Shape;476;p54"/>
          <p:cNvSpPr/>
          <p:nvPr/>
        </p:nvSpPr>
        <p:spPr>
          <a:xfrm>
            <a:off x="3566025" y="1521675"/>
            <a:ext cx="1045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Languru</a:t>
            </a:r>
            <a:endParaRPr sz="1200"/>
          </a:p>
        </p:txBody>
      </p:sp>
      <p:sp>
        <p:nvSpPr>
          <p:cNvPr id="477" name="Google Shape;477;p54"/>
          <p:cNvSpPr/>
          <p:nvPr/>
        </p:nvSpPr>
        <p:spPr>
          <a:xfrm>
            <a:off x="6431275" y="1521675"/>
            <a:ext cx="1045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Speech Recognition</a:t>
            </a:r>
            <a:endParaRPr sz="1200"/>
          </a:p>
        </p:txBody>
      </p:sp>
      <p:cxnSp>
        <p:nvCxnSpPr>
          <p:cNvPr id="478" name="Google Shape;478;p54"/>
          <p:cNvCxnSpPr>
            <a:stCxn id="475" idx="2"/>
          </p:cNvCxnSpPr>
          <p:nvPr/>
        </p:nvCxnSpPr>
        <p:spPr>
          <a:xfrm>
            <a:off x="1948250" y="19449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54"/>
          <p:cNvCxnSpPr>
            <a:stCxn id="475" idx="2"/>
          </p:cNvCxnSpPr>
          <p:nvPr/>
        </p:nvCxnSpPr>
        <p:spPr>
          <a:xfrm>
            <a:off x="1948250" y="1944975"/>
            <a:ext cx="9300" cy="22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54"/>
          <p:cNvCxnSpPr/>
          <p:nvPr/>
        </p:nvCxnSpPr>
        <p:spPr>
          <a:xfrm>
            <a:off x="4084125" y="1944975"/>
            <a:ext cx="9300" cy="22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54"/>
          <p:cNvCxnSpPr/>
          <p:nvPr/>
        </p:nvCxnSpPr>
        <p:spPr>
          <a:xfrm>
            <a:off x="6949375" y="1944975"/>
            <a:ext cx="9300" cy="22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54"/>
          <p:cNvCxnSpPr/>
          <p:nvPr/>
        </p:nvCxnSpPr>
        <p:spPr>
          <a:xfrm flipH="1" rot="10800000">
            <a:off x="1957475" y="2289125"/>
            <a:ext cx="2127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83" name="Google Shape;483;p54"/>
          <p:cNvCxnSpPr/>
          <p:nvPr/>
        </p:nvCxnSpPr>
        <p:spPr>
          <a:xfrm>
            <a:off x="1963850" y="3822500"/>
            <a:ext cx="21342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84" name="Google Shape;484;p54"/>
          <p:cNvCxnSpPr/>
          <p:nvPr/>
        </p:nvCxnSpPr>
        <p:spPr>
          <a:xfrm>
            <a:off x="4091550" y="2538225"/>
            <a:ext cx="28689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85" name="Google Shape;485;p54"/>
          <p:cNvCxnSpPr/>
          <p:nvPr/>
        </p:nvCxnSpPr>
        <p:spPr>
          <a:xfrm>
            <a:off x="4091550" y="3052513"/>
            <a:ext cx="28689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486" name="Google Shape;486;p54"/>
          <p:cNvCxnSpPr/>
          <p:nvPr/>
        </p:nvCxnSpPr>
        <p:spPr>
          <a:xfrm>
            <a:off x="4098050" y="3533100"/>
            <a:ext cx="28689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87" name="Google Shape;487;p54"/>
          <p:cNvSpPr txBox="1"/>
          <p:nvPr/>
        </p:nvSpPr>
        <p:spPr>
          <a:xfrm>
            <a:off x="2345825" y="2002400"/>
            <a:ext cx="135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Record Audio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88" name="Google Shape;488;p54"/>
          <p:cNvSpPr txBox="1"/>
          <p:nvPr/>
        </p:nvSpPr>
        <p:spPr>
          <a:xfrm>
            <a:off x="2287000" y="3501925"/>
            <a:ext cx="174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Review Feedback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89" name="Google Shape;489;p54"/>
          <p:cNvSpPr txBox="1"/>
          <p:nvPr/>
        </p:nvSpPr>
        <p:spPr>
          <a:xfrm>
            <a:off x="4740175" y="2215550"/>
            <a:ext cx="169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Process Audio data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90" name="Google Shape;490;p54"/>
          <p:cNvSpPr txBox="1"/>
          <p:nvPr/>
        </p:nvSpPr>
        <p:spPr>
          <a:xfrm>
            <a:off x="4687725" y="2754575"/>
            <a:ext cx="235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Analyze Speech Data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91" name="Google Shape;491;p54"/>
          <p:cNvSpPr txBox="1"/>
          <p:nvPr/>
        </p:nvSpPr>
        <p:spPr>
          <a:xfrm>
            <a:off x="4815925" y="3243400"/>
            <a:ext cx="184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Return Feedback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5"/>
          <p:cNvSpPr txBox="1"/>
          <p:nvPr>
            <p:ph type="title"/>
          </p:nvPr>
        </p:nvSpPr>
        <p:spPr>
          <a:xfrm>
            <a:off x="720000" y="2744450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1 - 4 Recap</a:t>
            </a:r>
            <a:endParaRPr/>
          </a:p>
        </p:txBody>
      </p:sp>
      <p:sp>
        <p:nvSpPr>
          <p:cNvPr id="497" name="Google Shape;497;p55"/>
          <p:cNvSpPr txBox="1"/>
          <p:nvPr>
            <p:ph idx="2" type="title"/>
          </p:nvPr>
        </p:nvSpPr>
        <p:spPr>
          <a:xfrm>
            <a:off x="2996550" y="1502600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6"/>
          <p:cNvSpPr/>
          <p:nvPr/>
        </p:nvSpPr>
        <p:spPr>
          <a:xfrm>
            <a:off x="2105113" y="112316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0B7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3" name="Google Shape;503;p56"/>
          <p:cNvGrpSpPr/>
          <p:nvPr/>
        </p:nvGrpSpPr>
        <p:grpSpPr>
          <a:xfrm>
            <a:off x="571561" y="815525"/>
            <a:ext cx="1755000" cy="1897977"/>
            <a:chOff x="571536" y="1957150"/>
            <a:chExt cx="1755000" cy="1897977"/>
          </a:xfrm>
        </p:grpSpPr>
        <p:sp>
          <p:nvSpPr>
            <p:cNvPr id="504" name="Google Shape;504;p56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6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SPRINT 1</a:t>
              </a:r>
              <a:endParaRPr b="1" sz="15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6" name="Google Shape;506;p56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46A9E7"/>
                  </a:solidFill>
                  <a:latin typeface="Roboto"/>
                  <a:ea typeface="Roboto"/>
                  <a:cs typeface="Roboto"/>
                  <a:sym typeface="Roboto"/>
                </a:rPr>
                <a:t>Brainstorming Project Ideas, FInalizing Project Idea, Awaiting Approval, Setting up JIRA &amp; GitHub, Assign Team Roles, Finalizing Team Working Agreement, Finalizing Technologies</a:t>
              </a:r>
              <a:endParaRPr sz="1200">
                <a:solidFill>
                  <a:srgbClr val="46A9E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7" name="Google Shape;507;p56"/>
          <p:cNvGrpSpPr/>
          <p:nvPr/>
        </p:nvGrpSpPr>
        <p:grpSpPr>
          <a:xfrm>
            <a:off x="2699423" y="815525"/>
            <a:ext cx="1709103" cy="1897977"/>
            <a:chOff x="2699423" y="1957150"/>
            <a:chExt cx="1709103" cy="1897977"/>
          </a:xfrm>
        </p:grpSpPr>
        <p:sp>
          <p:nvSpPr>
            <p:cNvPr id="508" name="Google Shape;508;p56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6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SPRINT 2</a:t>
              </a:r>
              <a:endParaRPr b="1" sz="15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0" name="Google Shape;510;p56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6A9E7"/>
                  </a:solidFill>
                  <a:latin typeface="Roboto"/>
                  <a:ea typeface="Roboto"/>
                  <a:cs typeface="Roboto"/>
                  <a:sym typeface="Roboto"/>
                </a:rPr>
                <a:t>Creating a Mock Up Design of the application, Came up with Sequence and Architectural illustrations, Designed User Stories &amp; Test Cases, Developed basic functionalities of recording and playing back in the application</a:t>
              </a:r>
              <a:endParaRPr sz="1200">
                <a:solidFill>
                  <a:srgbClr val="46A9E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sz="1000">
                <a:solidFill>
                  <a:srgbClr val="46A9E7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46A9E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1" name="Google Shape;511;p56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2" name="Google Shape;512;p56"/>
          <p:cNvGrpSpPr/>
          <p:nvPr/>
        </p:nvGrpSpPr>
        <p:grpSpPr>
          <a:xfrm>
            <a:off x="4781395" y="815525"/>
            <a:ext cx="1709106" cy="1897975"/>
            <a:chOff x="4781408" y="1957150"/>
            <a:chExt cx="1709106" cy="1897975"/>
          </a:xfrm>
        </p:grpSpPr>
        <p:sp>
          <p:nvSpPr>
            <p:cNvPr id="513" name="Google Shape;513;p56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6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SPRINT 3</a:t>
              </a:r>
              <a:endParaRPr b="1" sz="15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5" name="Google Shape;515;p56"/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6A9E7"/>
                  </a:solidFill>
                  <a:latin typeface="Roboto"/>
                  <a:ea typeface="Roboto"/>
                  <a:cs typeface="Roboto"/>
                  <a:sym typeface="Roboto"/>
                </a:rPr>
                <a:t>Introduced more user stories for profile page, Developed Login, SignUp and Home screens, Developed the functionalities of scoring for recording, Developed Profile page and Settings page basic features</a:t>
              </a:r>
              <a:endParaRPr sz="1200">
                <a:solidFill>
                  <a:srgbClr val="46A9E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46A9E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6" name="Google Shape;516;p56"/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7" name="Google Shape;517;p56"/>
          <p:cNvGrpSpPr/>
          <p:nvPr/>
        </p:nvGrpSpPr>
        <p:grpSpPr>
          <a:xfrm>
            <a:off x="6863386" y="815525"/>
            <a:ext cx="1709102" cy="1897977"/>
            <a:chOff x="6863386" y="1957150"/>
            <a:chExt cx="1709102" cy="1897977"/>
          </a:xfrm>
        </p:grpSpPr>
        <p:sp>
          <p:nvSpPr>
            <p:cNvPr id="518" name="Google Shape;518;p56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6"/>
            <p:cNvSpPr txBox="1"/>
            <p:nvPr/>
          </p:nvSpPr>
          <p:spPr>
            <a:xfrm>
              <a:off x="68633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SPRINT 4</a:t>
              </a:r>
              <a:endParaRPr b="1" sz="15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0" name="Google Shape;520;p56"/>
            <p:cNvSpPr txBox="1"/>
            <p:nvPr/>
          </p:nvSpPr>
          <p:spPr>
            <a:xfrm>
              <a:off x="6863386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46A9E7"/>
                  </a:solidFill>
                  <a:latin typeface="Roboto"/>
                  <a:ea typeface="Roboto"/>
                  <a:cs typeface="Roboto"/>
                  <a:sym typeface="Roboto"/>
                </a:rPr>
                <a:t>Introduced more user stories for words pronunciation, Developed features such that user can know which word was pronounced correctly, Developed User Information page</a:t>
              </a:r>
              <a:endParaRPr sz="1200">
                <a:solidFill>
                  <a:srgbClr val="46A9E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1" name="Google Shape;521;p56"/>
            <p:cNvSpPr txBox="1"/>
            <p:nvPr/>
          </p:nvSpPr>
          <p:spPr>
            <a:xfrm>
              <a:off x="74995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22" name="Google Shape;522;p56"/>
          <p:cNvSpPr/>
          <p:nvPr/>
        </p:nvSpPr>
        <p:spPr>
          <a:xfrm>
            <a:off x="4297825" y="112316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6"/>
          <p:cNvSpPr/>
          <p:nvPr/>
        </p:nvSpPr>
        <p:spPr>
          <a:xfrm>
            <a:off x="6379800" y="112316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950" y="798575"/>
            <a:ext cx="652200" cy="65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5" name="Google Shape;5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7875" y="798575"/>
            <a:ext cx="652200" cy="65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6" name="Google Shape;5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850" y="798575"/>
            <a:ext cx="652200" cy="65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7" name="Google Shape;5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1838" y="798575"/>
            <a:ext cx="652200" cy="652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7"/>
          <p:cNvSpPr/>
          <p:nvPr/>
        </p:nvSpPr>
        <p:spPr>
          <a:xfrm>
            <a:off x="4680550" y="916450"/>
            <a:ext cx="3096300" cy="36921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7"/>
          <p:cNvSpPr/>
          <p:nvPr/>
        </p:nvSpPr>
        <p:spPr>
          <a:xfrm>
            <a:off x="1367150" y="916325"/>
            <a:ext cx="3096300" cy="36921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7"/>
          <p:cNvSpPr txBox="1"/>
          <p:nvPr/>
        </p:nvSpPr>
        <p:spPr>
          <a:xfrm>
            <a:off x="1727750" y="1102938"/>
            <a:ext cx="2375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omfortaa"/>
                <a:ea typeface="Comfortaa"/>
                <a:cs typeface="Comfortaa"/>
                <a:sym typeface="Comfortaa"/>
              </a:rPr>
              <a:t>Sprint 4</a:t>
            </a:r>
            <a:endParaRPr sz="2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35" name="Google Shape;535;p57"/>
          <p:cNvSpPr txBox="1"/>
          <p:nvPr/>
        </p:nvSpPr>
        <p:spPr>
          <a:xfrm>
            <a:off x="4980875" y="1102950"/>
            <a:ext cx="2375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omfortaa"/>
                <a:ea typeface="Comfortaa"/>
                <a:cs typeface="Comfortaa"/>
                <a:sym typeface="Comfortaa"/>
              </a:rPr>
              <a:t>Sprint 5</a:t>
            </a:r>
            <a:endParaRPr sz="2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36" name="Google Shape;536;p57"/>
          <p:cNvSpPr txBox="1"/>
          <p:nvPr/>
        </p:nvSpPr>
        <p:spPr>
          <a:xfrm>
            <a:off x="1462400" y="1672350"/>
            <a:ext cx="29058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E1A3F"/>
              </a:buClr>
              <a:buSzPts val="1400"/>
              <a:buFont typeface="Anaheim"/>
              <a:buChar char="●"/>
            </a:pPr>
            <a:r>
              <a:rPr lang="en">
                <a:solidFill>
                  <a:srgbClr val="0E1A3F"/>
                </a:solidFill>
                <a:latin typeface="Anaheim"/>
                <a:ea typeface="Anaheim"/>
                <a:cs typeface="Anaheim"/>
                <a:sym typeface="Anaheim"/>
              </a:rPr>
              <a:t>User can see which part of the word was pronounced correctly and incorrectly</a:t>
            </a:r>
            <a:endParaRPr>
              <a:solidFill>
                <a:srgbClr val="0E1A3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E1A3F"/>
              </a:buClr>
              <a:buSzPts val="1400"/>
              <a:buFont typeface="Anaheim"/>
              <a:buChar char="●"/>
            </a:pPr>
            <a:r>
              <a:rPr lang="en">
                <a:solidFill>
                  <a:srgbClr val="0E1A3F"/>
                </a:solidFill>
                <a:latin typeface="Anaheim"/>
                <a:ea typeface="Anaheim"/>
                <a:cs typeface="Anaheim"/>
                <a:sym typeface="Anaheim"/>
              </a:rPr>
              <a:t>After user </a:t>
            </a:r>
            <a:r>
              <a:rPr lang="en">
                <a:solidFill>
                  <a:srgbClr val="0E1A3F"/>
                </a:solidFill>
                <a:latin typeface="Anaheim"/>
                <a:ea typeface="Anaheim"/>
                <a:cs typeface="Anaheim"/>
                <a:sym typeface="Anaheim"/>
              </a:rPr>
              <a:t>pronounced</a:t>
            </a:r>
            <a:r>
              <a:rPr lang="en">
                <a:solidFill>
                  <a:srgbClr val="0E1A3F"/>
                </a:solidFill>
                <a:latin typeface="Anaheim"/>
                <a:ea typeface="Anaheim"/>
                <a:cs typeface="Anaheim"/>
                <a:sym typeface="Anaheim"/>
              </a:rPr>
              <a:t> a word then it automatically graded and indicate which part was pronounced correctly and incorrectly.</a:t>
            </a:r>
            <a:endParaRPr>
              <a:solidFill>
                <a:srgbClr val="0E1A3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E1A3F"/>
              </a:buClr>
              <a:buSzPts val="1400"/>
              <a:buFont typeface="Anaheim"/>
              <a:buChar char="●"/>
            </a:pPr>
            <a:r>
              <a:rPr lang="en">
                <a:solidFill>
                  <a:srgbClr val="0E1A3F"/>
                </a:solidFill>
                <a:latin typeface="Anaheim"/>
                <a:ea typeface="Anaheim"/>
                <a:cs typeface="Anaheim"/>
                <a:sym typeface="Anaheim"/>
              </a:rPr>
              <a:t>Add more words for user to practice with.</a:t>
            </a:r>
            <a:endParaRPr>
              <a:solidFill>
                <a:srgbClr val="0E1A3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E1A3F"/>
              </a:buClr>
              <a:buSzPts val="1400"/>
              <a:buFont typeface="Anaheim"/>
              <a:buChar char="●"/>
            </a:pPr>
            <a:r>
              <a:rPr lang="en">
                <a:solidFill>
                  <a:srgbClr val="0E1A3F"/>
                </a:solidFill>
                <a:latin typeface="Anaheim"/>
                <a:ea typeface="Anaheim"/>
                <a:cs typeface="Anaheim"/>
                <a:sym typeface="Anaheim"/>
              </a:rPr>
              <a:t>User can manage their information (phone, email, name)</a:t>
            </a:r>
            <a:endParaRPr>
              <a:solidFill>
                <a:srgbClr val="0E1A3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37" name="Google Shape;537;p57"/>
          <p:cNvSpPr txBox="1"/>
          <p:nvPr/>
        </p:nvSpPr>
        <p:spPr>
          <a:xfrm>
            <a:off x="4715525" y="1797800"/>
            <a:ext cx="29058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Improved User Interface for Home page, </a:t>
            </a: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Training</a:t>
            </a: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page, and Profile page.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 whole sentence was added for user practice.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38" name="Google Shape;538;p57"/>
          <p:cNvSpPr txBox="1"/>
          <p:nvPr/>
        </p:nvSpPr>
        <p:spPr>
          <a:xfrm>
            <a:off x="0" y="0"/>
            <a:ext cx="8817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Sprint 4 vs Sprint 5</a:t>
            </a:r>
            <a:endParaRPr sz="35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8"/>
          <p:cNvSpPr txBox="1"/>
          <p:nvPr>
            <p:ph type="title"/>
          </p:nvPr>
        </p:nvSpPr>
        <p:spPr>
          <a:xfrm>
            <a:off x="720000" y="2344400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544" name="Google Shape;544;p58"/>
          <p:cNvSpPr txBox="1"/>
          <p:nvPr>
            <p:ph idx="2" type="title"/>
          </p:nvPr>
        </p:nvSpPr>
        <p:spPr>
          <a:xfrm>
            <a:off x="2996550" y="1502600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9"/>
          <p:cNvSpPr txBox="1"/>
          <p:nvPr/>
        </p:nvSpPr>
        <p:spPr>
          <a:xfrm>
            <a:off x="946000" y="2109450"/>
            <a:ext cx="7851300" cy="24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naheim"/>
              <a:buChar char="❖"/>
            </a:pPr>
            <a:r>
              <a:rPr lang="en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Added API documentation.</a:t>
            </a:r>
            <a:endParaRPr sz="22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naheim"/>
              <a:buChar char="❖"/>
            </a:pPr>
            <a:r>
              <a:rPr lang="en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The Velocity charts and burndown chart were improved.</a:t>
            </a:r>
            <a:endParaRPr sz="22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naheim"/>
              <a:buChar char="❖"/>
            </a:pPr>
            <a:r>
              <a:rPr lang="en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Added story point estimate at Sprint Backlog.</a:t>
            </a:r>
            <a:endParaRPr sz="22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naheim"/>
              <a:buChar char="❖"/>
            </a:pPr>
            <a:r>
              <a:rPr lang="en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Updated stories and acceptance criteria with user stories and their keys.</a:t>
            </a:r>
            <a:endParaRPr sz="22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50" name="Google Shape;550;p59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Improvement made from Professor’s feedback</a:t>
            </a:r>
            <a:endParaRPr sz="3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0"/>
          <p:cNvSpPr txBox="1"/>
          <p:nvPr>
            <p:ph type="title"/>
          </p:nvPr>
        </p:nvSpPr>
        <p:spPr>
          <a:xfrm>
            <a:off x="720000" y="2744450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Backlog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5 backlog</a:t>
            </a:r>
            <a:endParaRPr/>
          </a:p>
        </p:txBody>
      </p:sp>
      <p:sp>
        <p:nvSpPr>
          <p:cNvPr id="556" name="Google Shape;556;p60"/>
          <p:cNvSpPr txBox="1"/>
          <p:nvPr>
            <p:ph idx="2" type="title"/>
          </p:nvPr>
        </p:nvSpPr>
        <p:spPr>
          <a:xfrm>
            <a:off x="2996550" y="1502600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OurTeam</a:t>
            </a:r>
            <a:endParaRPr/>
          </a:p>
        </p:txBody>
      </p:sp>
      <p:pic>
        <p:nvPicPr>
          <p:cNvPr id="292" name="Google Shape;292;p34"/>
          <p:cNvPicPr preferRelativeResize="0"/>
          <p:nvPr/>
        </p:nvPicPr>
        <p:blipFill rotWithShape="1">
          <a:blip r:embed="rId3">
            <a:alphaModFix/>
          </a:blip>
          <a:srcRect b="44743" l="8450" r="-2347" t="7752"/>
          <a:stretch/>
        </p:blipFill>
        <p:spPr>
          <a:xfrm>
            <a:off x="952983" y="1378450"/>
            <a:ext cx="1771241" cy="1241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 rotWithShape="1">
          <a:blip r:embed="rId4">
            <a:alphaModFix/>
          </a:blip>
          <a:srcRect b="21726" l="1820" r="-1819" t="29743"/>
          <a:stretch/>
        </p:blipFill>
        <p:spPr>
          <a:xfrm>
            <a:off x="3639136" y="1473629"/>
            <a:ext cx="1873361" cy="114649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4"/>
          <p:cNvSpPr/>
          <p:nvPr/>
        </p:nvSpPr>
        <p:spPr>
          <a:xfrm>
            <a:off x="3558586" y="3460846"/>
            <a:ext cx="2314500" cy="656400"/>
          </a:xfrm>
          <a:prstGeom prst="roundRect">
            <a:avLst>
              <a:gd fmla="val 671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467914" y="3458446"/>
            <a:ext cx="2314500" cy="656400"/>
          </a:xfrm>
          <a:prstGeom prst="roundRect">
            <a:avLst>
              <a:gd fmla="val 671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4"/>
          <p:cNvSpPr/>
          <p:nvPr/>
        </p:nvSpPr>
        <p:spPr>
          <a:xfrm>
            <a:off x="482085" y="2915753"/>
            <a:ext cx="2286000" cy="472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9393FB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4"/>
          <p:cNvSpPr/>
          <p:nvPr/>
        </p:nvSpPr>
        <p:spPr>
          <a:xfrm>
            <a:off x="3572915" y="2915753"/>
            <a:ext cx="2286000" cy="472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9393FB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4"/>
          <p:cNvSpPr txBox="1"/>
          <p:nvPr>
            <p:ph idx="4294967295" type="subTitle"/>
          </p:nvPr>
        </p:nvSpPr>
        <p:spPr>
          <a:xfrm>
            <a:off x="3668836" y="3502701"/>
            <a:ext cx="20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Developer</a:t>
            </a:r>
            <a:endParaRPr/>
          </a:p>
        </p:txBody>
      </p:sp>
      <p:sp>
        <p:nvSpPr>
          <p:cNvPr id="299" name="Google Shape;299;p34"/>
          <p:cNvSpPr txBox="1"/>
          <p:nvPr>
            <p:ph idx="4294967295" type="subTitle"/>
          </p:nvPr>
        </p:nvSpPr>
        <p:spPr>
          <a:xfrm>
            <a:off x="420000" y="3500300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Quality Analyst and Tester</a:t>
            </a:r>
            <a:endParaRPr/>
          </a:p>
        </p:txBody>
      </p:sp>
      <p:sp>
        <p:nvSpPr>
          <p:cNvPr id="300" name="Google Shape;300;p34"/>
          <p:cNvSpPr txBox="1"/>
          <p:nvPr>
            <p:ph idx="4294967295" type="subTitle"/>
          </p:nvPr>
        </p:nvSpPr>
        <p:spPr>
          <a:xfrm>
            <a:off x="3482365" y="3184409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Musa Nishat</a:t>
            </a:r>
            <a:endParaRPr sz="1600">
              <a:solidFill>
                <a:srgbClr val="E9EEF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600">
              <a:solidFill>
                <a:srgbClr val="0E1A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01" name="Google Shape;301;p34"/>
          <p:cNvSpPr txBox="1"/>
          <p:nvPr>
            <p:ph idx="4294967295" type="subTitle"/>
          </p:nvPr>
        </p:nvSpPr>
        <p:spPr>
          <a:xfrm>
            <a:off x="372285" y="2967509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C7FF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Hari harammurthy Krishnamoorthy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02" name="Google Shape;302;p34"/>
          <p:cNvSpPr/>
          <p:nvPr/>
        </p:nvSpPr>
        <p:spPr>
          <a:xfrm>
            <a:off x="6339564" y="3458446"/>
            <a:ext cx="2314500" cy="656400"/>
          </a:xfrm>
          <a:prstGeom prst="roundRect">
            <a:avLst>
              <a:gd fmla="val 671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4"/>
          <p:cNvSpPr/>
          <p:nvPr/>
        </p:nvSpPr>
        <p:spPr>
          <a:xfrm>
            <a:off x="6353735" y="2915753"/>
            <a:ext cx="2286000" cy="472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9393FB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4"/>
          <p:cNvSpPr txBox="1"/>
          <p:nvPr>
            <p:ph idx="4294967295" type="subTitle"/>
          </p:nvPr>
        </p:nvSpPr>
        <p:spPr>
          <a:xfrm>
            <a:off x="6291650" y="3500300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Developer</a:t>
            </a:r>
            <a:endParaRPr/>
          </a:p>
        </p:txBody>
      </p:sp>
      <p:sp>
        <p:nvSpPr>
          <p:cNvPr id="305" name="Google Shape;305;p34"/>
          <p:cNvSpPr txBox="1"/>
          <p:nvPr>
            <p:ph idx="4294967295" type="subTitle"/>
          </p:nvPr>
        </p:nvSpPr>
        <p:spPr>
          <a:xfrm>
            <a:off x="6243935" y="2967509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500">
                <a:solidFill>
                  <a:schemeClr val="dk1"/>
                </a:solidFill>
              </a:rPr>
              <a:t>Noel Sam Routhu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06" name="Google Shape;306;p34"/>
          <p:cNvPicPr preferRelativeResize="0"/>
          <p:nvPr/>
        </p:nvPicPr>
        <p:blipFill rotWithShape="1">
          <a:blip r:embed="rId5">
            <a:alphaModFix/>
          </a:blip>
          <a:srcRect b="21967" l="0" r="0" t="6802"/>
          <a:stretch/>
        </p:blipFill>
        <p:spPr>
          <a:xfrm>
            <a:off x="6894450" y="1378453"/>
            <a:ext cx="1434500" cy="12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 txBox="1"/>
          <p:nvPr>
            <p:ph type="title"/>
          </p:nvPr>
        </p:nvSpPr>
        <p:spPr>
          <a:xfrm>
            <a:off x="1017875" y="248650"/>
            <a:ext cx="7406100" cy="1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Backlog</a:t>
            </a:r>
            <a:endParaRPr/>
          </a:p>
        </p:txBody>
      </p:sp>
      <p:graphicFrame>
        <p:nvGraphicFramePr>
          <p:cNvPr id="562" name="Google Shape;562;p61"/>
          <p:cNvGraphicFramePr/>
          <p:nvPr/>
        </p:nvGraphicFramePr>
        <p:xfrm>
          <a:off x="715600" y="6751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{9BA6E121-61C0-46AE-8EE3-96DD887BE54C}</a:tableStyleId>
              </a:tblPr>
              <a:tblGrid>
                <a:gridCol w="678900"/>
                <a:gridCol w="654575"/>
                <a:gridCol w="6677150"/>
              </a:tblGrid>
              <a:tr h="33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Issue Type</a:t>
                      </a:r>
                      <a:endParaRPr b="1" sz="10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DF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Key</a:t>
                      </a:r>
                      <a:endParaRPr b="1" sz="10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DF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DFF6"/>
                    </a:solidFill>
                  </a:tcPr>
                </a:tc>
              </a:tr>
              <a:tr h="54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LNG-110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application user, I want a user-friendly and intuitive interface that makes navigation and learning straightforward and enjoyable.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indent="0" lvl="0" marL="0" rtl="0" algn="l">
                        <a:spcBef>
                          <a:spcPts val="1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LNG-111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application user, I want 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to customize their app experience, including themes or color schemes. 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ST-7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application user, I want to be able to practice with long sentences.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ST-8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application user, I want to be able to learn more about tips and lessons which help me improve my pronunciation.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3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ST-9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application user, I want my profile page have my avatar, personal information and eye-catching design.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ST-10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application user, I want the ability to set goals for my language improvement and receive reminders and motivation to achieve those goals.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indent="0" lvl="0" marL="0" rtl="0" algn="l">
                        <a:lnSpc>
                          <a:spcPct val="116666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2"/>
          <p:cNvSpPr txBox="1"/>
          <p:nvPr>
            <p:ph type="title"/>
          </p:nvPr>
        </p:nvSpPr>
        <p:spPr>
          <a:xfrm>
            <a:off x="720000" y="2486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5 Backlog</a:t>
            </a:r>
            <a:endParaRPr/>
          </a:p>
        </p:txBody>
      </p:sp>
      <p:graphicFrame>
        <p:nvGraphicFramePr>
          <p:cNvPr id="568" name="Google Shape;568;p62"/>
          <p:cNvGraphicFramePr/>
          <p:nvPr/>
        </p:nvGraphicFramePr>
        <p:xfrm>
          <a:off x="779400" y="11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{9BA6E121-61C0-46AE-8EE3-96DD887BE54C}</a:tableStyleId>
              </a:tblPr>
              <a:tblGrid>
                <a:gridCol w="978800"/>
                <a:gridCol w="851550"/>
                <a:gridCol w="3855625"/>
                <a:gridCol w="1899225"/>
              </a:tblGrid>
              <a:tr h="15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Issue type 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Key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Name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 Point Estimate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</a:tr>
              <a:tr h="22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ST-7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application user, I want to be able to practice with long sentences.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8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/>
                </a:tc>
              </a:tr>
              <a:tr h="488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LNG-110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application user, I want a user-friendly and intuitive interface that makes navigation and learning straightforward and enjoyable.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/>
                </a:tc>
              </a:tr>
              <a:tr h="53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ST-9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application user, I want my profile page have my avatar, personal information and eye-catching design.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/>
                </a:tc>
              </a:tr>
              <a:tr h="30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Task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ST-10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Finish API Documentation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Task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</a:t>
                      </a: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-11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Update Technical Paper 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5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3"/>
          <p:cNvSpPr txBox="1"/>
          <p:nvPr>
            <p:ph type="title"/>
          </p:nvPr>
        </p:nvSpPr>
        <p:spPr>
          <a:xfrm>
            <a:off x="-624000" y="309725"/>
            <a:ext cx="103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STORIES COMPLETED AND STORIES NOT COMPLETED</a:t>
            </a:r>
            <a:endParaRPr b="1" sz="2000"/>
          </a:p>
        </p:txBody>
      </p:sp>
      <p:graphicFrame>
        <p:nvGraphicFramePr>
          <p:cNvPr id="574" name="Google Shape;574;p63"/>
          <p:cNvGraphicFramePr/>
          <p:nvPr/>
        </p:nvGraphicFramePr>
        <p:xfrm>
          <a:off x="1038725" y="88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{9BA6E121-61C0-46AE-8EE3-96DD887BE54C}</a:tableStyleId>
              </a:tblPr>
              <a:tblGrid>
                <a:gridCol w="4190375"/>
                <a:gridCol w="1265950"/>
                <a:gridCol w="1759950"/>
              </a:tblGrid>
              <a:tr h="31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              </a:t>
                      </a:r>
                      <a:r>
                        <a:rPr b="1" lang="en" sz="10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    </a:t>
                      </a:r>
                      <a:r>
                        <a:rPr b="1" lang="en" sz="11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Name</a:t>
                      </a:r>
                      <a:endParaRPr b="1" sz="11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Status </a:t>
                      </a:r>
                      <a:endParaRPr b="1" sz="11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Date</a:t>
                      </a:r>
                      <a:endParaRPr b="1" sz="11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64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application user, I want to be able to practice with long sentences.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 To be Done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application user, I want a user-friendly and intuitive interface that makes navigation and learning straightforward and enjoyable.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 Done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10/02/2023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application user, I want my profile page have my avatar, personal information and eye-catching design.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 Done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10/02/2023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Finish API documentation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 Done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10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/02/2023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Update Technical Paper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To be done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4"/>
          <p:cNvSpPr txBox="1"/>
          <p:nvPr>
            <p:ph type="title"/>
          </p:nvPr>
        </p:nvSpPr>
        <p:spPr>
          <a:xfrm>
            <a:off x="720000" y="3286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Stories and Acceptance Criteria</a:t>
            </a:r>
            <a:endParaRPr sz="3200"/>
          </a:p>
        </p:txBody>
      </p:sp>
      <p:graphicFrame>
        <p:nvGraphicFramePr>
          <p:cNvPr id="580" name="Google Shape;580;p64"/>
          <p:cNvGraphicFramePr/>
          <p:nvPr/>
        </p:nvGraphicFramePr>
        <p:xfrm>
          <a:off x="715088" y="10968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{9BA6E121-61C0-46AE-8EE3-96DD887BE54C}</a:tableStyleId>
              </a:tblPr>
              <a:tblGrid>
                <a:gridCol w="856950"/>
                <a:gridCol w="6250750"/>
                <a:gridCol w="773175"/>
              </a:tblGrid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Stories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Summary 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Status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164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 -89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As </a:t>
                      </a:r>
                      <a:r>
                        <a:rPr lang="en" sz="1000"/>
                        <a:t>a customer</a:t>
                      </a:r>
                      <a:r>
                        <a:rPr b="1" lang="en" sz="1000"/>
                        <a:t>,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 want t</a:t>
                      </a:r>
                      <a:r>
                        <a:rPr lang="en" sz="1000"/>
                        <a:t>o be able to receive feedback about my pronunciation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So that </a:t>
                      </a:r>
                      <a:r>
                        <a:rPr lang="en" sz="1000"/>
                        <a:t>I can check if I’m pronounced correct or incorrect and improve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Scenario </a:t>
                      </a:r>
                      <a:r>
                        <a:rPr lang="en" sz="1000"/>
                        <a:t>customer want to check their pronunciation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Given</a:t>
                      </a:r>
                      <a:r>
                        <a:rPr lang="en" sz="1000"/>
                        <a:t> I'm in a role of logged in user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When </a:t>
                      </a:r>
                      <a:r>
                        <a:rPr lang="en" sz="1000"/>
                        <a:t>I open the Training page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Then</a:t>
                      </a:r>
                      <a:r>
                        <a:rPr lang="en" sz="1000"/>
                        <a:t> the app shows a record button and a sample words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And </a:t>
                      </a:r>
                      <a:r>
                        <a:rPr lang="en" sz="1000"/>
                        <a:t>when I recorded my voice, the feed back and scored will show up on screen.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Done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3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 - 90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As </a:t>
                      </a:r>
                      <a:r>
                        <a:rPr lang="en" sz="1000"/>
                        <a:t>a customer</a:t>
                      </a:r>
                      <a:r>
                        <a:rPr b="1" lang="en" sz="1000"/>
                        <a:t>,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 want t</a:t>
                      </a:r>
                      <a:r>
                        <a:rPr lang="en" sz="1000"/>
                        <a:t>o be able to practice on different topics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So that </a:t>
                      </a:r>
                      <a:r>
                        <a:rPr lang="en" sz="1000"/>
                        <a:t>I can improve my pronunciation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Scenario </a:t>
                      </a:r>
                      <a:r>
                        <a:rPr lang="en" sz="1000"/>
                        <a:t>customer want to improve their pronunciation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Given</a:t>
                      </a:r>
                      <a:r>
                        <a:rPr lang="en" sz="1000"/>
                        <a:t> I'm in a role of logged in user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When </a:t>
                      </a:r>
                      <a:r>
                        <a:rPr lang="en" sz="1000"/>
                        <a:t>I open the Training page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Then</a:t>
                      </a:r>
                      <a:r>
                        <a:rPr lang="en" sz="1000"/>
                        <a:t> the app shows a number of popular topics: life, food, education,..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And </a:t>
                      </a:r>
                      <a:r>
                        <a:rPr lang="en" sz="1000"/>
                        <a:t>when I clicked on a topic, it will show many words based on that topic.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Done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5"/>
          <p:cNvSpPr txBox="1"/>
          <p:nvPr>
            <p:ph type="title"/>
          </p:nvPr>
        </p:nvSpPr>
        <p:spPr>
          <a:xfrm>
            <a:off x="720000" y="3286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Stories and Acceptance Criteria</a:t>
            </a:r>
            <a:endParaRPr sz="3200"/>
          </a:p>
        </p:txBody>
      </p:sp>
      <p:graphicFrame>
        <p:nvGraphicFramePr>
          <p:cNvPr id="586" name="Google Shape;586;p65"/>
          <p:cNvGraphicFramePr/>
          <p:nvPr/>
        </p:nvGraphicFramePr>
        <p:xfrm>
          <a:off x="715088" y="10968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{9BA6E121-61C0-46AE-8EE3-96DD887BE54C}</a:tableStyleId>
              </a:tblPr>
              <a:tblGrid>
                <a:gridCol w="856950"/>
                <a:gridCol w="6250750"/>
                <a:gridCol w="773175"/>
              </a:tblGrid>
              <a:tr h="35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Stories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Summary 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Status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164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 -91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As </a:t>
                      </a:r>
                      <a:r>
                        <a:rPr lang="en" sz="1000"/>
                        <a:t>a customer</a:t>
                      </a:r>
                      <a:r>
                        <a:rPr b="1" lang="en" sz="1000"/>
                        <a:t>,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 want t</a:t>
                      </a:r>
                      <a:r>
                        <a:rPr lang="en" sz="1000"/>
                        <a:t>o be able to update my personal information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So that </a:t>
                      </a:r>
                      <a:r>
                        <a:rPr lang="en" sz="1000"/>
                        <a:t>I can manage it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Scenario </a:t>
                      </a:r>
                      <a:r>
                        <a:rPr lang="en" sz="1000"/>
                        <a:t>customer want to update their phone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Given</a:t>
                      </a:r>
                      <a:r>
                        <a:rPr lang="en" sz="1000"/>
                        <a:t> I'm in a role of logged in user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When </a:t>
                      </a:r>
                      <a:r>
                        <a:rPr lang="en" sz="1000"/>
                        <a:t>I open the profile page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Then</a:t>
                      </a:r>
                      <a:r>
                        <a:rPr lang="en" sz="1000"/>
                        <a:t> the app shows  a list of user information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And </a:t>
                      </a:r>
                      <a:r>
                        <a:rPr lang="en" sz="1000"/>
                        <a:t>when I click on update button, my profile information will change as expected.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Done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 - 92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As </a:t>
                      </a:r>
                      <a:r>
                        <a:rPr lang="en" sz="1000"/>
                        <a:t>a customer</a:t>
                      </a:r>
                      <a:r>
                        <a:rPr b="1" lang="en" sz="1000"/>
                        <a:t>,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 want t</a:t>
                      </a:r>
                      <a:r>
                        <a:rPr lang="en" sz="1000"/>
                        <a:t>o have a navigation bar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So that </a:t>
                      </a:r>
                      <a:r>
                        <a:rPr lang="en" sz="1000"/>
                        <a:t>I can go between screen easier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Scenario </a:t>
                      </a:r>
                      <a:r>
                        <a:rPr lang="en" sz="1000"/>
                        <a:t>customer want to navigate from homepage to training page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Given</a:t>
                      </a:r>
                      <a:r>
                        <a:rPr lang="en" sz="1000"/>
                        <a:t> I'm in a role of logged in user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When </a:t>
                      </a:r>
                      <a:r>
                        <a:rPr lang="en" sz="1000"/>
                        <a:t>I in the home page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Then</a:t>
                      </a:r>
                      <a:r>
                        <a:rPr lang="en" sz="1000"/>
                        <a:t> I clicked on Training icon at the bottom of the screen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And </a:t>
                      </a:r>
                      <a:r>
                        <a:rPr lang="en" sz="1000"/>
                        <a:t>I was navigated to the desired page.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Done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6"/>
          <p:cNvSpPr txBox="1"/>
          <p:nvPr>
            <p:ph type="title"/>
          </p:nvPr>
        </p:nvSpPr>
        <p:spPr>
          <a:xfrm>
            <a:off x="720000" y="1797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Cases</a:t>
            </a:r>
            <a:endParaRPr/>
          </a:p>
        </p:txBody>
      </p:sp>
      <p:graphicFrame>
        <p:nvGraphicFramePr>
          <p:cNvPr id="592" name="Google Shape;592;p66"/>
          <p:cNvGraphicFramePr/>
          <p:nvPr/>
        </p:nvGraphicFramePr>
        <p:xfrm>
          <a:off x="792325" y="75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{9BA6E121-61C0-46AE-8EE3-96DD887BE54C}</a:tableStyleId>
              </a:tblPr>
              <a:tblGrid>
                <a:gridCol w="830800"/>
                <a:gridCol w="928125"/>
                <a:gridCol w="879450"/>
                <a:gridCol w="879450"/>
                <a:gridCol w="879450"/>
                <a:gridCol w="879450"/>
                <a:gridCol w="879450"/>
                <a:gridCol w="773925"/>
                <a:gridCol w="773925"/>
              </a:tblGrid>
              <a:tr h="314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6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226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TC_LOGIN_1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login of email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User Name</a:t>
                      </a: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Password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email Account to do login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User Name&gt;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Login Successful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Login Successful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26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Password&gt;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226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"Login" button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226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TC_LOGIN_1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login of email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User Name</a:t>
                      </a: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Password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email Account to do login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User Name&gt;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5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26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Password&gt;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226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"Login" button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226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TC_LOGIN_1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login of email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User Name</a:t>
                      </a: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Password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email Account to do login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User Name&gt;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5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26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Password&gt;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226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"Login" button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226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TC_LOGIN_1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login of email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User Name</a:t>
                      </a: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Password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email Account to do login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User Name&gt;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5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26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Password&gt;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9912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"Login" button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7" name="Google Shape;597;p67"/>
          <p:cNvGraphicFramePr/>
          <p:nvPr/>
        </p:nvGraphicFramePr>
        <p:xfrm>
          <a:off x="349788" y="51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{53715F82-41BE-4A26-8EED-14F3939CFCA8}</a:tableStyleId>
              </a:tblPr>
              <a:tblGrid>
                <a:gridCol w="777600"/>
                <a:gridCol w="1122400"/>
                <a:gridCol w="985200"/>
                <a:gridCol w="985200"/>
                <a:gridCol w="1025875"/>
                <a:gridCol w="970850"/>
                <a:gridCol w="1103725"/>
                <a:gridCol w="845150"/>
                <a:gridCol w="628425"/>
              </a:tblGrid>
              <a:tr h="813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003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TC_SIGNUP_2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7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User Name</a:t>
                      </a: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7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Password</a:t>
                      </a:r>
                      <a:endParaRPr sz="7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user name and password (characters and number from1 to 9) to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User Name&gt;</a:t>
                      </a:r>
                      <a:endParaRPr sz="7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Sign up Successful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Sign up Successful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3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Password&gt;</a:t>
                      </a:r>
                      <a:endParaRPr sz="7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624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"signup" button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003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TC_SIGNUP_2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7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used User Name</a:t>
                      </a:r>
                      <a:endParaRPr sz="7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user name and password (characters and number from1 to 9) to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&lt;used Username &gt;</a:t>
                      </a:r>
                      <a:endParaRPr sz="70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user name is already used" is shown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user name is already used" is shown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3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  <a:tr h="5256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"signup" button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  <a:tr h="3003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TC_SIGNUP_2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7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User Name</a:t>
                      </a: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7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Password</a:t>
                      </a:r>
                      <a:endParaRPr sz="7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user name and password (characters and number from1 to 9) to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Password&gt;</a:t>
                      </a:r>
                      <a:endParaRPr sz="7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"password don't match our requires" is shown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"password don't match our requires" is shown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3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  <a:tr h="48935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"signup" button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2" name="Google Shape;602;p68"/>
          <p:cNvGraphicFramePr/>
          <p:nvPr/>
        </p:nvGraphicFramePr>
        <p:xfrm>
          <a:off x="447600" y="2692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{53715F82-41BE-4A26-8EED-14F3939CFCA8}</a:tableStyleId>
              </a:tblPr>
              <a:tblGrid>
                <a:gridCol w="925325"/>
                <a:gridCol w="1109275"/>
                <a:gridCol w="1194125"/>
                <a:gridCol w="1161525"/>
                <a:gridCol w="1072950"/>
                <a:gridCol w="1466675"/>
                <a:gridCol w="846525"/>
                <a:gridCol w="620200"/>
              </a:tblGrid>
              <a:tr h="829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860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TC_HOMEPAGE_3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HOME PAGE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welcome message should show up on screen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Check if a welcome message appear on the home screen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92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292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28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HOME PAGE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1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TC_HOMEPAGE_3</a:t>
                      </a:r>
                      <a:endParaRPr sz="900">
                        <a:solidFill>
                          <a:srgbClr val="44444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 should be able to search from homepage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Homepage can show expected results.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752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TC_HOMEPAGE_3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HOME PAGE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open the home page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Homepage should appear when user click on it.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92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292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7" name="Google Shape;607;p69"/>
          <p:cNvGraphicFramePr/>
          <p:nvPr/>
        </p:nvGraphicFramePr>
        <p:xfrm>
          <a:off x="520863" y="111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{53715F82-41BE-4A26-8EED-14F3939CFCA8}</a:tableStyleId>
              </a:tblPr>
              <a:tblGrid>
                <a:gridCol w="807075"/>
                <a:gridCol w="1047500"/>
                <a:gridCol w="961625"/>
                <a:gridCol w="961625"/>
                <a:gridCol w="829075"/>
                <a:gridCol w="854075"/>
                <a:gridCol w="1251550"/>
                <a:gridCol w="735400"/>
                <a:gridCol w="794575"/>
              </a:tblGrid>
              <a:tr h="1245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7816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TC_FGPASS_6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Check on Forgot Password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Should direct to the email in order to change password.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Password resetted and send back to login page.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910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43910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2" name="Google Shape;612;p70"/>
          <p:cNvGraphicFramePr/>
          <p:nvPr/>
        </p:nvGraphicFramePr>
        <p:xfrm>
          <a:off x="550963" y="43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{53715F82-41BE-4A26-8EED-14F3939CFCA8}</a:tableStyleId>
              </a:tblPr>
              <a:tblGrid>
                <a:gridCol w="775700"/>
                <a:gridCol w="1023675"/>
                <a:gridCol w="939750"/>
                <a:gridCol w="939750"/>
                <a:gridCol w="990100"/>
                <a:gridCol w="914575"/>
                <a:gridCol w="1082700"/>
                <a:gridCol w="770875"/>
                <a:gridCol w="604925"/>
              </a:tblGrid>
              <a:tr h="118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64385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TC_PROFILE_4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Check on Profile editable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Users can existing profile information successfully.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PASS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5025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435025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7483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TC_PROFILE_4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Check on features in Profile page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On the Profile page, users should be able to see list of features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PASS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5025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435025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/>
          <p:nvPr>
            <p:ph idx="2" type="title"/>
          </p:nvPr>
        </p:nvSpPr>
        <p:spPr>
          <a:xfrm>
            <a:off x="720000" y="1330575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2" name="Google Shape;312;p35"/>
          <p:cNvSpPr txBox="1"/>
          <p:nvPr>
            <p:ph idx="3" type="title"/>
          </p:nvPr>
        </p:nvSpPr>
        <p:spPr>
          <a:xfrm>
            <a:off x="720000" y="1923975"/>
            <a:ext cx="259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 sz="1700"/>
          </a:p>
        </p:txBody>
      </p:sp>
      <p:sp>
        <p:nvSpPr>
          <p:cNvPr id="313" name="Google Shape;313;p35"/>
          <p:cNvSpPr txBox="1"/>
          <p:nvPr>
            <p:ph idx="4" type="title"/>
          </p:nvPr>
        </p:nvSpPr>
        <p:spPr>
          <a:xfrm>
            <a:off x="3327300" y="1330575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4" name="Google Shape;314;p35"/>
          <p:cNvSpPr txBox="1"/>
          <p:nvPr>
            <p:ph idx="6" type="title"/>
          </p:nvPr>
        </p:nvSpPr>
        <p:spPr>
          <a:xfrm>
            <a:off x="3317100" y="1923975"/>
            <a:ext cx="2444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Working Agreement</a:t>
            </a:r>
            <a:endParaRPr/>
          </a:p>
        </p:txBody>
      </p:sp>
      <p:sp>
        <p:nvSpPr>
          <p:cNvPr id="315" name="Google Shape;315;p35"/>
          <p:cNvSpPr txBox="1"/>
          <p:nvPr>
            <p:ph idx="7" type="title"/>
          </p:nvPr>
        </p:nvSpPr>
        <p:spPr>
          <a:xfrm>
            <a:off x="6087600" y="1330575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6" name="Google Shape;316;p35"/>
          <p:cNvSpPr txBox="1"/>
          <p:nvPr>
            <p:ph idx="9" type="title"/>
          </p:nvPr>
        </p:nvSpPr>
        <p:spPr>
          <a:xfrm>
            <a:off x="6030750" y="1805000"/>
            <a:ext cx="2444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sp>
        <p:nvSpPr>
          <p:cNvPr id="317" name="Google Shape;317;p35"/>
          <p:cNvSpPr txBox="1"/>
          <p:nvPr>
            <p:ph idx="13" type="title"/>
          </p:nvPr>
        </p:nvSpPr>
        <p:spPr>
          <a:xfrm>
            <a:off x="720000" y="3119975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8" name="Google Shape;318;p35"/>
          <p:cNvSpPr txBox="1"/>
          <p:nvPr>
            <p:ph idx="15" type="title"/>
          </p:nvPr>
        </p:nvSpPr>
        <p:spPr>
          <a:xfrm>
            <a:off x="720000" y="3713375"/>
            <a:ext cx="259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Minimal Viable Product</a:t>
            </a:r>
            <a:endParaRPr/>
          </a:p>
        </p:txBody>
      </p:sp>
      <p:sp>
        <p:nvSpPr>
          <p:cNvPr id="319" name="Google Shape;319;p35"/>
          <p:cNvSpPr txBox="1"/>
          <p:nvPr>
            <p:ph idx="16" type="title"/>
          </p:nvPr>
        </p:nvSpPr>
        <p:spPr>
          <a:xfrm>
            <a:off x="3327300" y="3119975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20" name="Google Shape;320;p35"/>
          <p:cNvSpPr txBox="1"/>
          <p:nvPr>
            <p:ph idx="18" type="title"/>
          </p:nvPr>
        </p:nvSpPr>
        <p:spPr>
          <a:xfrm>
            <a:off x="3327300" y="3713375"/>
            <a:ext cx="2751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</a:t>
            </a:r>
            <a:endParaRPr sz="2300"/>
          </a:p>
        </p:txBody>
      </p:sp>
      <p:sp>
        <p:nvSpPr>
          <p:cNvPr id="321" name="Google Shape;321;p35"/>
          <p:cNvSpPr txBox="1"/>
          <p:nvPr>
            <p:ph idx="19" type="title"/>
          </p:nvPr>
        </p:nvSpPr>
        <p:spPr>
          <a:xfrm>
            <a:off x="6087600" y="3119975"/>
            <a:ext cx="1334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22" name="Google Shape;322;p35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23" name="Google Shape;323;p35"/>
          <p:cNvSpPr/>
          <p:nvPr/>
        </p:nvSpPr>
        <p:spPr>
          <a:xfrm>
            <a:off x="2304375" y="-797750"/>
            <a:ext cx="2028900" cy="220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5"/>
          <p:cNvSpPr txBox="1"/>
          <p:nvPr>
            <p:ph type="title"/>
          </p:nvPr>
        </p:nvSpPr>
        <p:spPr>
          <a:xfrm>
            <a:off x="6030750" y="3655125"/>
            <a:ext cx="2251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 Recap</a:t>
            </a:r>
            <a:endParaRPr sz="19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7" name="Google Shape;617;p71"/>
          <p:cNvGraphicFramePr/>
          <p:nvPr/>
        </p:nvGraphicFramePr>
        <p:xfrm>
          <a:off x="679525" y="96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{53715F82-41BE-4A26-8EED-14F3939CFCA8}</a:tableStyleId>
              </a:tblPr>
              <a:tblGrid>
                <a:gridCol w="784400"/>
                <a:gridCol w="1018050"/>
                <a:gridCol w="934600"/>
                <a:gridCol w="934600"/>
                <a:gridCol w="984650"/>
                <a:gridCol w="909550"/>
                <a:gridCol w="1243350"/>
                <a:gridCol w="717650"/>
                <a:gridCol w="484000"/>
              </a:tblGrid>
              <a:tr h="62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2405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record their voice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Record voice successfully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140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468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2395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see their feedback after they recorded their voice.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The score will show up after voice was recorded.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140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2634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300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see the topics that they want to practice and open it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The topics category will show up as expected.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140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143325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369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see where was pronounce incorrectly.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can see the part was pronounce incorrect which is underlined.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767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9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access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can see the part was pronounce incorrect which is underlined.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9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  <a:tr h="3369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2"/>
          <p:cNvSpPr txBox="1"/>
          <p:nvPr>
            <p:ph type="title"/>
          </p:nvPr>
        </p:nvSpPr>
        <p:spPr>
          <a:xfrm>
            <a:off x="720000" y="2344400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sp>
        <p:nvSpPr>
          <p:cNvPr id="623" name="Google Shape;623;p72"/>
          <p:cNvSpPr txBox="1"/>
          <p:nvPr>
            <p:ph idx="2" type="title"/>
          </p:nvPr>
        </p:nvSpPr>
        <p:spPr>
          <a:xfrm>
            <a:off x="2996550" y="1502600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3"/>
          <p:cNvSpPr txBox="1"/>
          <p:nvPr>
            <p:ph type="title"/>
          </p:nvPr>
        </p:nvSpPr>
        <p:spPr>
          <a:xfrm>
            <a:off x="720000" y="350525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Completed tasks</a:t>
            </a:r>
            <a:endParaRPr/>
          </a:p>
        </p:txBody>
      </p:sp>
      <p:pic>
        <p:nvPicPr>
          <p:cNvPr id="629" name="Google Shape;62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950" y="1192325"/>
            <a:ext cx="6349392" cy="364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Burndown Chart</a:t>
            </a:r>
            <a:endParaRPr/>
          </a:p>
        </p:txBody>
      </p:sp>
      <p:pic>
        <p:nvPicPr>
          <p:cNvPr id="635" name="Google Shape;63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700" y="1129275"/>
            <a:ext cx="483652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74"/>
          <p:cNvSpPr txBox="1"/>
          <p:nvPr/>
        </p:nvSpPr>
        <p:spPr>
          <a:xfrm>
            <a:off x="6052225" y="1129275"/>
            <a:ext cx="2691000" cy="17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The graph shows the burndown of story points along with the days. 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5"/>
          <p:cNvSpPr txBox="1"/>
          <p:nvPr>
            <p:ph type="title"/>
          </p:nvPr>
        </p:nvSpPr>
        <p:spPr>
          <a:xfrm>
            <a:off x="720000" y="2344400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Retrospective</a:t>
            </a:r>
            <a:endParaRPr/>
          </a:p>
        </p:txBody>
      </p:sp>
      <p:sp>
        <p:nvSpPr>
          <p:cNvPr id="642" name="Google Shape;642;p75"/>
          <p:cNvSpPr txBox="1"/>
          <p:nvPr>
            <p:ph idx="2" type="title"/>
          </p:nvPr>
        </p:nvSpPr>
        <p:spPr>
          <a:xfrm>
            <a:off x="2996550" y="1502600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0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6"/>
          <p:cNvSpPr/>
          <p:nvPr/>
        </p:nvSpPr>
        <p:spPr>
          <a:xfrm>
            <a:off x="370600" y="1232838"/>
            <a:ext cx="4254000" cy="1533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76"/>
          <p:cNvSpPr/>
          <p:nvPr/>
        </p:nvSpPr>
        <p:spPr>
          <a:xfrm>
            <a:off x="737550" y="3092600"/>
            <a:ext cx="4077300" cy="1900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76"/>
          <p:cNvSpPr/>
          <p:nvPr/>
        </p:nvSpPr>
        <p:spPr>
          <a:xfrm>
            <a:off x="4814850" y="1299250"/>
            <a:ext cx="4160700" cy="2651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76"/>
          <p:cNvSpPr txBox="1"/>
          <p:nvPr>
            <p:ph type="title"/>
          </p:nvPr>
        </p:nvSpPr>
        <p:spPr>
          <a:xfrm>
            <a:off x="7249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Retrospective</a:t>
            </a:r>
            <a:endParaRPr sz="2800"/>
          </a:p>
        </p:txBody>
      </p:sp>
      <p:sp>
        <p:nvSpPr>
          <p:cNvPr id="651" name="Google Shape;651;p76"/>
          <p:cNvSpPr txBox="1"/>
          <p:nvPr/>
        </p:nvSpPr>
        <p:spPr>
          <a:xfrm>
            <a:off x="5408150" y="1467500"/>
            <a:ext cx="2848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4D"/>
                </a:solidFill>
                <a:latin typeface="Comfortaa"/>
                <a:ea typeface="Comfortaa"/>
                <a:cs typeface="Comfortaa"/>
                <a:sym typeface="Comfortaa"/>
              </a:rPr>
              <a:t>What hold us back</a:t>
            </a:r>
            <a:endParaRPr sz="1800">
              <a:solidFill>
                <a:srgbClr val="00004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2" name="Google Shape;652;p76"/>
          <p:cNvSpPr txBox="1"/>
          <p:nvPr/>
        </p:nvSpPr>
        <p:spPr>
          <a:xfrm>
            <a:off x="1630650" y="3092596"/>
            <a:ext cx="1986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4D"/>
                </a:solidFill>
                <a:latin typeface="Comfortaa"/>
                <a:ea typeface="Comfortaa"/>
                <a:cs typeface="Comfortaa"/>
                <a:sym typeface="Comfortaa"/>
              </a:rPr>
              <a:t>Next Steps</a:t>
            </a:r>
            <a:endParaRPr sz="1800">
              <a:solidFill>
                <a:srgbClr val="00004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3" name="Google Shape;653;p76"/>
          <p:cNvSpPr txBox="1"/>
          <p:nvPr/>
        </p:nvSpPr>
        <p:spPr>
          <a:xfrm>
            <a:off x="721274" y="1726938"/>
            <a:ext cx="33966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4D"/>
                </a:solidFill>
                <a:latin typeface="Anaheim"/>
                <a:ea typeface="Anaheim"/>
                <a:cs typeface="Anaheim"/>
                <a:sym typeface="Anaheim"/>
              </a:rPr>
              <a:t>We worked hard to deliver the presentation on time. Our app was improved with friendly user interface.</a:t>
            </a:r>
            <a:endParaRPr sz="1600">
              <a:solidFill>
                <a:srgbClr val="00004D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54" name="Google Shape;654;p76"/>
          <p:cNvSpPr txBox="1"/>
          <p:nvPr/>
        </p:nvSpPr>
        <p:spPr>
          <a:xfrm>
            <a:off x="749925" y="1327450"/>
            <a:ext cx="33393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4D"/>
                </a:solidFill>
                <a:latin typeface="Comfortaa"/>
                <a:ea typeface="Comfortaa"/>
                <a:cs typeface="Comfortaa"/>
                <a:sym typeface="Comfortaa"/>
              </a:rPr>
              <a:t>What went well</a:t>
            </a:r>
            <a:endParaRPr sz="2000">
              <a:solidFill>
                <a:srgbClr val="00004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5" name="Google Shape;655;p76"/>
          <p:cNvSpPr txBox="1"/>
          <p:nvPr/>
        </p:nvSpPr>
        <p:spPr>
          <a:xfrm>
            <a:off x="656700" y="3411225"/>
            <a:ext cx="3934500" cy="9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500"/>
              <a:buFont typeface="Anaheim"/>
              <a:buChar char="●"/>
            </a:pPr>
            <a:r>
              <a:rPr lang="en" sz="1500">
                <a:solidFill>
                  <a:srgbClr val="00004D"/>
                </a:solidFill>
                <a:latin typeface="Anaheim"/>
                <a:ea typeface="Anaheim"/>
                <a:cs typeface="Anaheim"/>
                <a:sym typeface="Anaheim"/>
              </a:rPr>
              <a:t>Schedule regular meetings </a:t>
            </a:r>
            <a:endParaRPr sz="1500">
              <a:solidFill>
                <a:srgbClr val="00004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500"/>
              <a:buFont typeface="Anaheim"/>
              <a:buChar char="●"/>
            </a:pPr>
            <a:r>
              <a:rPr lang="en" sz="1500">
                <a:solidFill>
                  <a:srgbClr val="00004D"/>
                </a:solidFill>
                <a:latin typeface="Anaheim"/>
                <a:ea typeface="Anaheim"/>
                <a:cs typeface="Anaheim"/>
                <a:sym typeface="Anaheim"/>
              </a:rPr>
              <a:t>Set specific goals for each meeting and have the commitment of each team members.</a:t>
            </a:r>
            <a:endParaRPr sz="1500">
              <a:solidFill>
                <a:srgbClr val="00004D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4D"/>
              </a:buClr>
              <a:buSzPts val="1500"/>
              <a:buFont typeface="Anaheim"/>
              <a:buChar char="●"/>
            </a:pPr>
            <a:r>
              <a:rPr lang="en" sz="1500">
                <a:solidFill>
                  <a:srgbClr val="00004D"/>
                </a:solidFill>
                <a:latin typeface="Anaheim"/>
                <a:ea typeface="Anaheim"/>
                <a:cs typeface="Anaheim"/>
                <a:sym typeface="Anaheim"/>
              </a:rPr>
              <a:t>Communicate to find new ideas for our application.</a:t>
            </a:r>
            <a:endParaRPr sz="1500">
              <a:solidFill>
                <a:srgbClr val="00004D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56" name="Google Shape;656;p76"/>
          <p:cNvSpPr txBox="1"/>
          <p:nvPr/>
        </p:nvSpPr>
        <p:spPr>
          <a:xfrm>
            <a:off x="4814850" y="1949900"/>
            <a:ext cx="41607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We cannot meet regularly to discuss the project and keep track progress, thus causing delays and procrastination.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Some team members did not have specific technical knowledge which resulted in us not being able to implement some functionalities and develop new ideas for our application.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7"/>
          <p:cNvSpPr txBox="1"/>
          <p:nvPr>
            <p:ph type="title"/>
          </p:nvPr>
        </p:nvSpPr>
        <p:spPr>
          <a:xfrm>
            <a:off x="720000" y="2344400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6 plan</a:t>
            </a:r>
            <a:endParaRPr/>
          </a:p>
        </p:txBody>
      </p:sp>
      <p:sp>
        <p:nvSpPr>
          <p:cNvPr id="662" name="Google Shape;662;p77"/>
          <p:cNvSpPr txBox="1"/>
          <p:nvPr>
            <p:ph idx="2" type="title"/>
          </p:nvPr>
        </p:nvSpPr>
        <p:spPr>
          <a:xfrm>
            <a:off x="2996550" y="1502600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Stories planned and </a:t>
            </a:r>
            <a:r>
              <a:rPr lang="en" sz="2900"/>
              <a:t>committed for Sprint 6</a:t>
            </a:r>
            <a:endParaRPr sz="2900"/>
          </a:p>
        </p:txBody>
      </p:sp>
      <p:graphicFrame>
        <p:nvGraphicFramePr>
          <p:cNvPr id="668" name="Google Shape;668;p78"/>
          <p:cNvGraphicFramePr/>
          <p:nvPr/>
        </p:nvGraphicFramePr>
        <p:xfrm>
          <a:off x="1024400" y="1422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{53715F82-41BE-4A26-8EED-14F3939CFCA8}</a:tableStyleId>
              </a:tblPr>
              <a:tblGrid>
                <a:gridCol w="951800"/>
                <a:gridCol w="609150"/>
                <a:gridCol w="2731675"/>
                <a:gridCol w="951800"/>
                <a:gridCol w="1856000"/>
              </a:tblGrid>
              <a:tr h="276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Issue Type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Key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Name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Status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 Point Estimate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629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LNG-111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application user, I want the ability to set goals for my language improvement and receive reminders and motivation to achieve those goals.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To do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ST-8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application user, I want to be able to learn more about tips and lessons which help me improve my pronunciation.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To do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Task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LNG-70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Update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Technical Paper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To do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5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Screenshots</a:t>
            </a:r>
            <a:endParaRPr/>
          </a:p>
        </p:txBody>
      </p:sp>
      <p:pic>
        <p:nvPicPr>
          <p:cNvPr id="674" name="Google Shape;674;p79"/>
          <p:cNvPicPr preferRelativeResize="0"/>
          <p:nvPr/>
        </p:nvPicPr>
        <p:blipFill rotWithShape="1">
          <a:blip r:embed="rId3">
            <a:alphaModFix/>
          </a:blip>
          <a:srcRect b="0" l="0" r="0" t="6646"/>
          <a:stretch/>
        </p:blipFill>
        <p:spPr>
          <a:xfrm>
            <a:off x="630675" y="1305826"/>
            <a:ext cx="1632499" cy="33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79"/>
          <p:cNvPicPr preferRelativeResize="0"/>
          <p:nvPr/>
        </p:nvPicPr>
        <p:blipFill rotWithShape="1">
          <a:blip r:embed="rId4">
            <a:alphaModFix/>
          </a:blip>
          <a:srcRect b="0" l="0" r="0" t="6314"/>
          <a:stretch/>
        </p:blipFill>
        <p:spPr>
          <a:xfrm>
            <a:off x="2616713" y="1305825"/>
            <a:ext cx="1681174" cy="341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79"/>
          <p:cNvPicPr preferRelativeResize="0"/>
          <p:nvPr/>
        </p:nvPicPr>
        <p:blipFill rotWithShape="1">
          <a:blip r:embed="rId5">
            <a:alphaModFix/>
          </a:blip>
          <a:srcRect b="0" l="0" r="0" t="6950"/>
          <a:stretch/>
        </p:blipFill>
        <p:spPr>
          <a:xfrm>
            <a:off x="4651425" y="1262003"/>
            <a:ext cx="1681174" cy="339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79"/>
          <p:cNvPicPr preferRelativeResize="0"/>
          <p:nvPr/>
        </p:nvPicPr>
        <p:blipFill rotWithShape="1">
          <a:blip r:embed="rId6">
            <a:alphaModFix/>
          </a:blip>
          <a:srcRect b="0" l="0" r="0" t="7227"/>
          <a:stretch/>
        </p:blipFill>
        <p:spPr>
          <a:xfrm>
            <a:off x="6686150" y="1262000"/>
            <a:ext cx="1742750" cy="3503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Screenshots</a:t>
            </a:r>
            <a:endParaRPr/>
          </a:p>
        </p:txBody>
      </p:sp>
      <p:pic>
        <p:nvPicPr>
          <p:cNvPr id="683" name="Google Shape;683;p80"/>
          <p:cNvPicPr preferRelativeResize="0"/>
          <p:nvPr/>
        </p:nvPicPr>
        <p:blipFill rotWithShape="1">
          <a:blip r:embed="rId3">
            <a:alphaModFix/>
          </a:blip>
          <a:srcRect b="0" l="0" r="0" t="6314"/>
          <a:stretch/>
        </p:blipFill>
        <p:spPr>
          <a:xfrm>
            <a:off x="2422425" y="1076971"/>
            <a:ext cx="1841949" cy="373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80"/>
          <p:cNvPicPr preferRelativeResize="0"/>
          <p:nvPr/>
        </p:nvPicPr>
        <p:blipFill rotWithShape="1">
          <a:blip r:embed="rId4">
            <a:alphaModFix/>
          </a:blip>
          <a:srcRect b="0" l="0" r="3110" t="6314"/>
          <a:stretch/>
        </p:blipFill>
        <p:spPr>
          <a:xfrm>
            <a:off x="519875" y="1017725"/>
            <a:ext cx="1710776" cy="358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80"/>
          <p:cNvPicPr preferRelativeResize="0"/>
          <p:nvPr/>
        </p:nvPicPr>
        <p:blipFill rotWithShape="1">
          <a:blip r:embed="rId5">
            <a:alphaModFix/>
          </a:blip>
          <a:srcRect b="0" l="0" r="0" t="6542"/>
          <a:stretch/>
        </p:blipFill>
        <p:spPr>
          <a:xfrm>
            <a:off x="4531950" y="1076973"/>
            <a:ext cx="1895604" cy="358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80"/>
          <p:cNvPicPr preferRelativeResize="0"/>
          <p:nvPr/>
        </p:nvPicPr>
        <p:blipFill rotWithShape="1">
          <a:blip r:embed="rId6">
            <a:alphaModFix/>
          </a:blip>
          <a:srcRect b="0" l="0" r="0" t="6524"/>
          <a:stretch/>
        </p:blipFill>
        <p:spPr>
          <a:xfrm>
            <a:off x="6760900" y="1076975"/>
            <a:ext cx="1841949" cy="3731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/>
          <p:nvPr>
            <p:ph idx="2" type="title"/>
          </p:nvPr>
        </p:nvSpPr>
        <p:spPr>
          <a:xfrm>
            <a:off x="720000" y="1330575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330" name="Google Shape;330;p36"/>
          <p:cNvSpPr txBox="1"/>
          <p:nvPr>
            <p:ph idx="3" type="title"/>
          </p:nvPr>
        </p:nvSpPr>
        <p:spPr>
          <a:xfrm>
            <a:off x="3327300" y="1874875"/>
            <a:ext cx="259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Product Backlog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Sprint 5 Backlog</a:t>
            </a:r>
            <a:r>
              <a:rPr lang="en" sz="1700"/>
              <a:t>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31" name="Google Shape;331;p36"/>
          <p:cNvSpPr txBox="1"/>
          <p:nvPr>
            <p:ph idx="4" type="title"/>
          </p:nvPr>
        </p:nvSpPr>
        <p:spPr>
          <a:xfrm>
            <a:off x="3327300" y="1330575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332" name="Google Shape;332;p36"/>
          <p:cNvSpPr txBox="1"/>
          <p:nvPr>
            <p:ph idx="6" type="title"/>
          </p:nvPr>
        </p:nvSpPr>
        <p:spPr>
          <a:xfrm>
            <a:off x="6087600" y="1874875"/>
            <a:ext cx="2444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sp>
        <p:nvSpPr>
          <p:cNvPr id="333" name="Google Shape;333;p36"/>
          <p:cNvSpPr txBox="1"/>
          <p:nvPr>
            <p:ph idx="7" type="title"/>
          </p:nvPr>
        </p:nvSpPr>
        <p:spPr>
          <a:xfrm>
            <a:off x="6087600" y="1330575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334" name="Google Shape;334;p36"/>
          <p:cNvSpPr txBox="1"/>
          <p:nvPr>
            <p:ph idx="9" type="title"/>
          </p:nvPr>
        </p:nvSpPr>
        <p:spPr>
          <a:xfrm>
            <a:off x="720000" y="3664275"/>
            <a:ext cx="2444100" cy="8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Retrospective</a:t>
            </a:r>
            <a:endParaRPr/>
          </a:p>
        </p:txBody>
      </p:sp>
      <p:sp>
        <p:nvSpPr>
          <p:cNvPr id="335" name="Google Shape;335;p36"/>
          <p:cNvSpPr txBox="1"/>
          <p:nvPr>
            <p:ph idx="13" type="title"/>
          </p:nvPr>
        </p:nvSpPr>
        <p:spPr>
          <a:xfrm>
            <a:off x="720000" y="3119975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336" name="Google Shape;336;p36"/>
          <p:cNvSpPr txBox="1"/>
          <p:nvPr>
            <p:ph idx="15" type="title"/>
          </p:nvPr>
        </p:nvSpPr>
        <p:spPr>
          <a:xfrm>
            <a:off x="3327300" y="3801975"/>
            <a:ext cx="259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6 plan</a:t>
            </a:r>
            <a:endParaRPr/>
          </a:p>
        </p:txBody>
      </p:sp>
      <p:sp>
        <p:nvSpPr>
          <p:cNvPr id="337" name="Google Shape;337;p36"/>
          <p:cNvSpPr txBox="1"/>
          <p:nvPr>
            <p:ph idx="16" type="title"/>
          </p:nvPr>
        </p:nvSpPr>
        <p:spPr>
          <a:xfrm>
            <a:off x="3327300" y="3119975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  <p:sp>
        <p:nvSpPr>
          <p:cNvPr id="338" name="Google Shape;338;p36"/>
          <p:cNvSpPr txBox="1"/>
          <p:nvPr>
            <p:ph idx="18" type="title"/>
          </p:nvPr>
        </p:nvSpPr>
        <p:spPr>
          <a:xfrm>
            <a:off x="6087600" y="3801975"/>
            <a:ext cx="2444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r>
              <a:rPr lang="en"/>
              <a:t> Demo</a:t>
            </a:r>
            <a:endParaRPr/>
          </a:p>
        </p:txBody>
      </p:sp>
      <p:sp>
        <p:nvSpPr>
          <p:cNvPr id="339" name="Google Shape;339;p36"/>
          <p:cNvSpPr txBox="1"/>
          <p:nvPr>
            <p:ph idx="19" type="title"/>
          </p:nvPr>
        </p:nvSpPr>
        <p:spPr>
          <a:xfrm>
            <a:off x="6087600" y="3119975"/>
            <a:ext cx="1334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340" name="Google Shape;340;p36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41" name="Google Shape;341;p36"/>
          <p:cNvSpPr/>
          <p:nvPr/>
        </p:nvSpPr>
        <p:spPr>
          <a:xfrm>
            <a:off x="2304375" y="-797750"/>
            <a:ext cx="2028900" cy="220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6"/>
          <p:cNvSpPr txBox="1"/>
          <p:nvPr>
            <p:ph idx="6" type="title"/>
          </p:nvPr>
        </p:nvSpPr>
        <p:spPr>
          <a:xfrm>
            <a:off x="720000" y="1981775"/>
            <a:ext cx="2444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Overview</a:t>
            </a:r>
            <a:endParaRPr/>
          </a:p>
        </p:txBody>
      </p:sp>
      <p:pic>
        <p:nvPicPr>
          <p:cNvPr id="692" name="Google Shape;6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724" y="1522800"/>
            <a:ext cx="3971200" cy="19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81"/>
          <p:cNvSpPr txBox="1"/>
          <p:nvPr/>
        </p:nvSpPr>
        <p:spPr>
          <a:xfrm>
            <a:off x="5251775" y="1522800"/>
            <a:ext cx="3432600" cy="23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37373"/>
                </a:solidFill>
              </a:rPr>
              <a:t>We use a Rapid API for our mobile application. This API allows us to generate a pronunciation assessment after the user records their voice in English.</a:t>
            </a:r>
            <a:endParaRPr sz="1200">
              <a:solidFill>
                <a:srgbClr val="7373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37373"/>
                </a:solidFill>
              </a:rPr>
              <a:t>API key</a:t>
            </a:r>
            <a:endParaRPr sz="1200">
              <a:solidFill>
                <a:srgbClr val="73737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37373"/>
                </a:solidFill>
              </a:rPr>
              <a:t>	</a:t>
            </a:r>
            <a:r>
              <a:rPr lang="en" sz="1200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X-RapidAPI-Key'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'5623000057mshd4b67eaccabf3f7p1b2ec9jsn33578c2e2c23'</a:t>
            </a:r>
            <a:endParaRPr sz="1200">
              <a:solidFill>
                <a:srgbClr val="7373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2"/>
          <p:cNvSpPr txBox="1"/>
          <p:nvPr>
            <p:ph type="title"/>
          </p:nvPr>
        </p:nvSpPr>
        <p:spPr>
          <a:xfrm>
            <a:off x="715100" y="445025"/>
            <a:ext cx="7708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Sample Request</a:t>
            </a:r>
            <a:endParaRPr/>
          </a:p>
        </p:txBody>
      </p:sp>
      <p:sp>
        <p:nvSpPr>
          <p:cNvPr id="699" name="Google Shape;699;p82"/>
          <p:cNvSpPr txBox="1"/>
          <p:nvPr/>
        </p:nvSpPr>
        <p:spPr>
          <a:xfrm>
            <a:off x="1056075" y="1190725"/>
            <a:ext cx="7768200" cy="3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data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12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200">
              <a:solidFill>
                <a:srgbClr val="73737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2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 "audio_base64"</a:t>
            </a:r>
            <a:r>
              <a:rPr b="1" lang="en" sz="12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: "UklGRmBLAgBXQVZFZm10IBAAAAABAAEAgD4AAAB9AAACABAAZGF0YTxLAgABAP7/AgD+/wIA//8BAP7/AgD+/wIA//8AAAEA/v8CAP7/AgD+/wMA/P8FAPr/BgD7/wQA/f8CAP7/AgD+/wEAAQD+/wEAAAAAAAAAAQD9/wQA/f8CAP7/AgD+/wMA/f8CAP//AAABAP//AgD8/wUA/P8DAP7/AQD+/wIA/v8BAP//AAD//wIA//8CAAAAAQACAAAAAwD//wMA/v8DAPz/AgD9//7////8/////v/9///////+/wMA/v8NABYAEQASAA8ACgAJAAoACwAJAA4ABwAMAAcABQAIAAIACAACAAUAAgAAAP7/BwAcABIAEgAMAAcAAwACAAUAAwAGAAYAAwAGAAEAAgADAAAAAwABAP7/AAD4//7/9f/8//X/9f/1//D/8//u//H/7v/t/+7/7f/u//D/7f/x/+z/8f/s//L/7P/w/+3/8f/u//P/8f/3//D/+v/y//r/9f/3//v/+f/8//v/+//7//7//P////////8AAP7/AgD//wQA/v8EAAwD9/wUAAQABAAQAAAAGAAAABQADAAQABQADAAUABQAEAAcABAAGAAQABwAEAAgAAwAIAAUABwAHAAQACAACAAgAAwAIAAQABwABAAcAAAAHAAEABQAEAAQAAwAEAAEABAAAAAQAAAABAA==",</a:t>
            </a:r>
            <a:endParaRPr b="1" sz="12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"audio_format": "wav",</a:t>
            </a:r>
            <a:endParaRPr b="1" sz="12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"text": apples"</a:t>
            </a:r>
            <a:endParaRPr b="1" sz="12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3"/>
          <p:cNvSpPr txBox="1"/>
          <p:nvPr>
            <p:ph type="title"/>
          </p:nvPr>
        </p:nvSpPr>
        <p:spPr>
          <a:xfrm>
            <a:off x="715100" y="445025"/>
            <a:ext cx="7708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Sample Response</a:t>
            </a:r>
            <a:endParaRPr/>
          </a:p>
        </p:txBody>
      </p:sp>
      <p:sp>
        <p:nvSpPr>
          <p:cNvPr id="705" name="Google Shape;705;p83"/>
          <p:cNvSpPr txBox="1"/>
          <p:nvPr/>
        </p:nvSpPr>
        <p:spPr>
          <a:xfrm>
            <a:off x="2940225" y="963725"/>
            <a:ext cx="4119900" cy="4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"status": "success",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"text_score": {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"text": "apple",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"word_score_list": [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{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"word": "apple",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"quality_score": 100,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"phone_score_list": [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{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"phone": "ae",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"stress_level": 1,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"extent": [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12,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27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],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"quality_score": 100,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"stress_score": 100,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"predicted_stress_level": 2,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"word_extent": [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0,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1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],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"sound_most_like": "ae"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},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4"/>
          <p:cNvSpPr txBox="1"/>
          <p:nvPr>
            <p:ph type="title"/>
          </p:nvPr>
        </p:nvSpPr>
        <p:spPr>
          <a:xfrm>
            <a:off x="720000" y="2344400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Application Demo</a:t>
            </a:r>
            <a:endParaRPr/>
          </a:p>
        </p:txBody>
      </p:sp>
      <p:sp>
        <p:nvSpPr>
          <p:cNvPr id="711" name="Google Shape;711;p84"/>
          <p:cNvSpPr txBox="1"/>
          <p:nvPr>
            <p:ph idx="2" type="title"/>
          </p:nvPr>
        </p:nvSpPr>
        <p:spPr>
          <a:xfrm>
            <a:off x="2996550" y="1502600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5"/>
          <p:cNvSpPr txBox="1"/>
          <p:nvPr/>
        </p:nvSpPr>
        <p:spPr>
          <a:xfrm>
            <a:off x="2844025" y="3639125"/>
            <a:ext cx="35676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r>
              <a:rPr b="1" i="1" lang="en" u="sng">
                <a:solidFill>
                  <a:schemeClr val="hlink"/>
                </a:solidFill>
                <a:hlinkClick r:id="rId3"/>
              </a:rPr>
              <a:t> </a:t>
            </a:r>
            <a:r>
              <a:rPr b="1" i="1" lang="en" sz="1900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Click here to view demo</a:t>
            </a:r>
            <a:r>
              <a:rPr b="1" i="1" lang="en" sz="2100" u="sng">
                <a:solidFill>
                  <a:schemeClr val="hlink"/>
                </a:solidFill>
                <a:latin typeface="Cambay"/>
                <a:ea typeface="Cambay"/>
                <a:cs typeface="Cambay"/>
                <a:sym typeface="Cambay"/>
                <a:hlinkClick r:id="rId5"/>
              </a:rPr>
              <a:t>!</a:t>
            </a:r>
            <a:endParaRPr b="1" i="1" sz="2100">
              <a:solidFill>
                <a:srgbClr val="144466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44466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17" name="Google Shape;717;p85"/>
          <p:cNvSpPr/>
          <p:nvPr/>
        </p:nvSpPr>
        <p:spPr>
          <a:xfrm>
            <a:off x="2484000" y="1387450"/>
            <a:ext cx="4176000" cy="2175900"/>
          </a:xfrm>
          <a:prstGeom prst="roundRect">
            <a:avLst>
              <a:gd fmla="val 1336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8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Languru demo</a:t>
            </a:r>
            <a:endParaRPr/>
          </a:p>
        </p:txBody>
      </p:sp>
      <p:sp>
        <p:nvSpPr>
          <p:cNvPr id="719" name="Google Shape;719;p85"/>
          <p:cNvSpPr/>
          <p:nvPr/>
        </p:nvSpPr>
        <p:spPr>
          <a:xfrm>
            <a:off x="4303300" y="2038608"/>
            <a:ext cx="648900" cy="64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85"/>
          <p:cNvSpPr/>
          <p:nvPr/>
        </p:nvSpPr>
        <p:spPr>
          <a:xfrm rot="5400000">
            <a:off x="4476143" y="2187265"/>
            <a:ext cx="411600" cy="2823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1" name="Google Shape;721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58033">
            <a:off x="2849289" y="1854676"/>
            <a:ext cx="973873" cy="1241438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22" name="Google Shape;722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33098">
            <a:off x="5349367" y="1935878"/>
            <a:ext cx="941723" cy="1200494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6"/>
          <p:cNvSpPr/>
          <p:nvPr/>
        </p:nvSpPr>
        <p:spPr>
          <a:xfrm flipH="1" rot="5400000">
            <a:off x="-493099" y="2729323"/>
            <a:ext cx="2757313" cy="1267592"/>
          </a:xfrm>
          <a:custGeom>
            <a:rect b="b" l="l" r="r" t="t"/>
            <a:pathLst>
              <a:path extrusionOk="0" h="70944" w="15432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86"/>
          <p:cNvSpPr/>
          <p:nvPr/>
        </p:nvSpPr>
        <p:spPr>
          <a:xfrm>
            <a:off x="6126647" y="2476979"/>
            <a:ext cx="2708879" cy="2576444"/>
          </a:xfrm>
          <a:custGeom>
            <a:rect b="b" l="l" r="r" t="t"/>
            <a:pathLst>
              <a:path extrusionOk="0" h="132465" w="139274">
                <a:moveTo>
                  <a:pt x="0" y="130701"/>
                </a:moveTo>
                <a:cubicBezTo>
                  <a:pt x="2553" y="101066"/>
                  <a:pt x="29150" y="108178"/>
                  <a:pt x="40548" y="99637"/>
                </a:cubicBezTo>
                <a:cubicBezTo>
                  <a:pt x="55624" y="88300"/>
                  <a:pt x="52402" y="65320"/>
                  <a:pt x="69394" y="55837"/>
                </a:cubicBezTo>
                <a:cubicBezTo>
                  <a:pt x="75473" y="52433"/>
                  <a:pt x="82798" y="51764"/>
                  <a:pt x="89759" y="50427"/>
                </a:cubicBezTo>
                <a:cubicBezTo>
                  <a:pt x="96689" y="49089"/>
                  <a:pt x="104045" y="46627"/>
                  <a:pt x="107844" y="41004"/>
                </a:cubicBezTo>
                <a:cubicBezTo>
                  <a:pt x="110580" y="36961"/>
                  <a:pt x="111066" y="31946"/>
                  <a:pt x="111461" y="27174"/>
                </a:cubicBezTo>
                <a:cubicBezTo>
                  <a:pt x="111826" y="22402"/>
                  <a:pt x="112252" y="17356"/>
                  <a:pt x="114957" y="13314"/>
                </a:cubicBezTo>
                <a:cubicBezTo>
                  <a:pt x="117632" y="9241"/>
                  <a:pt x="127358" y="0"/>
                  <a:pt x="137237" y="4803"/>
                </a:cubicBezTo>
                <a:cubicBezTo>
                  <a:pt x="138118" y="5198"/>
                  <a:pt x="139273" y="132464"/>
                  <a:pt x="139273" y="1324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86"/>
          <p:cNvSpPr txBox="1"/>
          <p:nvPr>
            <p:ph type="title"/>
          </p:nvPr>
        </p:nvSpPr>
        <p:spPr>
          <a:xfrm>
            <a:off x="720000" y="808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Thank You!</a:t>
            </a:r>
            <a:endParaRPr sz="4000"/>
          </a:p>
        </p:txBody>
      </p:sp>
      <p:sp>
        <p:nvSpPr>
          <p:cNvPr id="730" name="Google Shape;730;p86"/>
          <p:cNvSpPr txBox="1"/>
          <p:nvPr/>
        </p:nvSpPr>
        <p:spPr>
          <a:xfrm>
            <a:off x="1519350" y="1589050"/>
            <a:ext cx="6105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Wiki page link</a:t>
            </a:r>
            <a:endParaRPr sz="15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Updated Technical Paper</a:t>
            </a:r>
            <a:endParaRPr sz="15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5"/>
              </a:rPr>
              <a:t>User Manual Link</a:t>
            </a:r>
            <a:endParaRPr sz="15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6"/>
              </a:rPr>
              <a:t>Deployment Manual Link</a:t>
            </a:r>
            <a:endParaRPr sz="15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7"/>
              </a:rPr>
              <a:t>API Documentation</a:t>
            </a:r>
            <a:endParaRPr sz="15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RADIANT TEAM</a:t>
            </a:r>
            <a:endParaRPr b="1" sz="18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31" name="Google Shape;731;p86"/>
          <p:cNvSpPr/>
          <p:nvPr/>
        </p:nvSpPr>
        <p:spPr>
          <a:xfrm flipH="1" rot="-5400000">
            <a:off x="6795648" y="2771051"/>
            <a:ext cx="2030923" cy="2375515"/>
          </a:xfrm>
          <a:custGeom>
            <a:rect b="b" l="l" r="r" t="t"/>
            <a:pathLst>
              <a:path extrusionOk="0" h="110003" w="94046">
                <a:moveTo>
                  <a:pt x="94045" y="5138"/>
                </a:moveTo>
                <a:cubicBezTo>
                  <a:pt x="80367" y="1"/>
                  <a:pt x="69577" y="12159"/>
                  <a:pt x="71978" y="25412"/>
                </a:cubicBezTo>
                <a:cubicBezTo>
                  <a:pt x="74014" y="36932"/>
                  <a:pt x="73163" y="45807"/>
                  <a:pt x="70732" y="53558"/>
                </a:cubicBezTo>
                <a:cubicBezTo>
                  <a:pt x="67874" y="62707"/>
                  <a:pt x="61856" y="72403"/>
                  <a:pt x="52859" y="75777"/>
                </a:cubicBezTo>
                <a:cubicBezTo>
                  <a:pt x="46263" y="78270"/>
                  <a:pt x="38968" y="77449"/>
                  <a:pt x="31886" y="77327"/>
                </a:cubicBezTo>
                <a:cubicBezTo>
                  <a:pt x="24804" y="77206"/>
                  <a:pt x="17114" y="78178"/>
                  <a:pt x="12159" y="83194"/>
                </a:cubicBezTo>
                <a:cubicBezTo>
                  <a:pt x="6050" y="89364"/>
                  <a:pt x="6293" y="99395"/>
                  <a:pt x="2068" y="107054"/>
                </a:cubicBezTo>
                <a:cubicBezTo>
                  <a:pt x="1460" y="108118"/>
                  <a:pt x="761" y="109091"/>
                  <a:pt x="1" y="110003"/>
                </a:cubicBezTo>
                <a:lnTo>
                  <a:pt x="94045" y="1100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86"/>
          <p:cNvSpPr/>
          <p:nvPr/>
        </p:nvSpPr>
        <p:spPr>
          <a:xfrm flipH="1">
            <a:off x="1002311" y="3982007"/>
            <a:ext cx="1322003" cy="813937"/>
          </a:xfrm>
          <a:custGeom>
            <a:rect b="b" l="l" r="r" t="t"/>
            <a:pathLst>
              <a:path extrusionOk="0" h="37691" w="61218">
                <a:moveTo>
                  <a:pt x="61217" y="0"/>
                </a:moveTo>
                <a:cubicBezTo>
                  <a:pt x="58208" y="4499"/>
                  <a:pt x="54196" y="8146"/>
                  <a:pt x="49180" y="10031"/>
                </a:cubicBezTo>
                <a:cubicBezTo>
                  <a:pt x="42554" y="12553"/>
                  <a:pt x="35259" y="11702"/>
                  <a:pt x="28207" y="11581"/>
                </a:cubicBezTo>
                <a:cubicBezTo>
                  <a:pt x="21125" y="11490"/>
                  <a:pt x="13405" y="12432"/>
                  <a:pt x="8481" y="17447"/>
                </a:cubicBezTo>
                <a:cubicBezTo>
                  <a:pt x="3283" y="22675"/>
                  <a:pt x="2675" y="30730"/>
                  <a:pt x="0" y="37691"/>
                </a:cubicBezTo>
                <a:lnTo>
                  <a:pt x="61217" y="3769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 txBox="1"/>
          <p:nvPr>
            <p:ph type="title"/>
          </p:nvPr>
        </p:nvSpPr>
        <p:spPr>
          <a:xfrm>
            <a:off x="720000" y="2344400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348" name="Google Shape;348;p37"/>
          <p:cNvSpPr txBox="1"/>
          <p:nvPr>
            <p:ph idx="2" type="title"/>
          </p:nvPr>
        </p:nvSpPr>
        <p:spPr>
          <a:xfrm>
            <a:off x="2996550" y="1502600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3" name="Google Shape;353;p38"/>
          <p:cNvGraphicFramePr/>
          <p:nvPr/>
        </p:nvGraphicFramePr>
        <p:xfrm>
          <a:off x="1886400" y="258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{53715F82-41BE-4A26-8EED-14F3939CFCA8}</a:tableStyleId>
              </a:tblPr>
              <a:tblGrid>
                <a:gridCol w="1464600"/>
                <a:gridCol w="4159950"/>
              </a:tblGrid>
              <a:tr h="2563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Project Description</a:t>
                      </a:r>
                      <a:endParaRPr b="1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23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Project Name:</a:t>
                      </a:r>
                      <a:endParaRPr b="1" sz="8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Languru</a:t>
                      </a:r>
                      <a:endParaRPr sz="8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Team:</a:t>
                      </a:r>
                      <a:endParaRPr b="1" sz="8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Radiant</a:t>
                      </a:r>
                      <a:endParaRPr sz="8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Project Description:</a:t>
                      </a:r>
                      <a:endParaRPr b="1" sz="8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highlight>
                            <a:srgbClr val="FFFFFF"/>
                          </a:highlight>
                        </a:rPr>
                        <a:t>Recording voice and breaking down the sound of a word with real-time feedback on users pronunciation accuracy.</a:t>
                      </a:r>
                      <a:endParaRPr sz="85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For</a:t>
                      </a:r>
                      <a:r>
                        <a:rPr lang="en" sz="850"/>
                        <a:t> customers</a:t>
                      </a:r>
                      <a:endParaRPr sz="8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who</a:t>
                      </a:r>
                      <a:r>
                        <a:rPr lang="en" sz="850"/>
                        <a:t> want to </a:t>
                      </a:r>
                      <a:r>
                        <a:rPr lang="en" sz="850">
                          <a:highlight>
                            <a:srgbClr val="FFFFFF"/>
                          </a:highlight>
                        </a:rPr>
                        <a:t>improve their English pronunciation</a:t>
                      </a:r>
                      <a:r>
                        <a:rPr lang="en" sz="850">
                          <a:solidFill>
                            <a:srgbClr val="1B1F23"/>
                          </a:solidFill>
                          <a:highlight>
                            <a:srgbClr val="FFFFFF"/>
                          </a:highlight>
                        </a:rPr>
                        <a:t>. </a:t>
                      </a:r>
                      <a:endParaRPr sz="850">
                        <a:solidFill>
                          <a:srgbClr val="1B1F23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the</a:t>
                      </a:r>
                      <a:r>
                        <a:rPr lang="en" sz="850"/>
                        <a:t> Languru</a:t>
                      </a:r>
                      <a:endParaRPr sz="8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is a</a:t>
                      </a:r>
                      <a:r>
                        <a:rPr lang="en" sz="850"/>
                        <a:t> mobile app</a:t>
                      </a:r>
                      <a:endParaRPr sz="8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that</a:t>
                      </a:r>
                      <a:r>
                        <a:rPr lang="en" sz="850"/>
                        <a:t> checks users’ single words and provides accurate feedback.</a:t>
                      </a:r>
                      <a:endParaRPr sz="8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unlike</a:t>
                      </a:r>
                      <a:r>
                        <a:rPr lang="en" sz="850"/>
                        <a:t> the traditional way English learners get feedback from their teachers.</a:t>
                      </a:r>
                      <a:endParaRPr sz="8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our application</a:t>
                      </a:r>
                      <a:r>
                        <a:rPr lang="en" sz="750"/>
                        <a:t> </a:t>
                      </a:r>
                      <a:r>
                        <a:rPr lang="en" sz="850">
                          <a:highlight>
                            <a:srgbClr val="FFFFFF"/>
                          </a:highlight>
                        </a:rPr>
                        <a:t>brings together the best of language and guru to help English learners improve their pronunciation and fluency.</a:t>
                      </a:r>
                      <a:endParaRPr sz="850">
                        <a:highlight>
                          <a:srgbClr val="FFFFFF"/>
                        </a:highlight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6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96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Benefit Outcomes:</a:t>
                      </a:r>
                      <a:endParaRPr b="1" sz="8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highlight>
                            <a:srgbClr val="FFFFFF"/>
                          </a:highlight>
                        </a:rPr>
                        <a:t>- Users can improve their speaking skill anywhere and anytime.</a:t>
                      </a:r>
                      <a:endParaRPr sz="85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highlight>
                            <a:srgbClr val="FFFFFF"/>
                          </a:highlight>
                        </a:rPr>
                        <a:t>- Users can record their voice and receive feedback from Languru to improve.</a:t>
                      </a:r>
                      <a:endParaRPr sz="85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highlight>
                            <a:srgbClr val="FFFFFF"/>
                          </a:highlight>
                        </a:rPr>
                        <a:t>- Users will have a number of topics to choose to master their speaking skill.</a:t>
                      </a:r>
                      <a:endParaRPr sz="850">
                        <a:highlight>
                          <a:srgbClr val="FFFFFF"/>
                        </a:highlight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Github Link:</a:t>
                      </a:r>
                      <a:endParaRPr b="1" sz="8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sz="850" u="sng">
                          <a:solidFill>
                            <a:schemeClr val="hlink"/>
                          </a:solidFill>
                          <a:hlinkClick r:id="rId3"/>
                        </a:rPr>
                        <a:t>https://github.com/htmw/Languru/wiki</a:t>
                      </a:r>
                      <a:endParaRPr sz="850" u="sng">
                        <a:solidFill>
                          <a:schemeClr val="hlink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"/>
          <p:cNvSpPr txBox="1"/>
          <p:nvPr>
            <p:ph type="title"/>
          </p:nvPr>
        </p:nvSpPr>
        <p:spPr>
          <a:xfrm>
            <a:off x="720000" y="2344400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Working Agreement</a:t>
            </a:r>
            <a:endParaRPr/>
          </a:p>
        </p:txBody>
      </p:sp>
      <p:sp>
        <p:nvSpPr>
          <p:cNvPr id="359" name="Google Shape;359;p39"/>
          <p:cNvSpPr txBox="1"/>
          <p:nvPr>
            <p:ph idx="2" type="title"/>
          </p:nvPr>
        </p:nvSpPr>
        <p:spPr>
          <a:xfrm>
            <a:off x="2996550" y="1502600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100" y="415928"/>
            <a:ext cx="3897351" cy="4452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750" y="415925"/>
            <a:ext cx="3897351" cy="4312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Watery Shapes Style MK Campaign by Slidesgo">
  <a:themeElements>
    <a:clrScheme name="Simple Light">
      <a:dk1>
        <a:srgbClr val="091D31"/>
      </a:dk1>
      <a:lt1>
        <a:srgbClr val="FFFFFF"/>
      </a:lt1>
      <a:dk2>
        <a:srgbClr val="336E94"/>
      </a:dk2>
      <a:lt2>
        <a:srgbClr val="9ED2F2"/>
      </a:lt2>
      <a:accent1>
        <a:srgbClr val="46A9E7"/>
      </a:accent1>
      <a:accent2>
        <a:srgbClr val="C1E7FF"/>
      </a:accent2>
      <a:accent3>
        <a:srgbClr val="BCDFF6"/>
      </a:accent3>
      <a:accent4>
        <a:srgbClr val="E6F5FF"/>
      </a:accent4>
      <a:accent5>
        <a:srgbClr val="0097A7"/>
      </a:accent5>
      <a:accent6>
        <a:srgbClr val="FFFFFF"/>
      </a:accent6>
      <a:hlink>
        <a:srgbClr val="091D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